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3086100"/>
            <a:ext cx="11649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700"/>
            <a:ext cx="116776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68760"/>
            <a:ext cx="111061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812" y="3140968"/>
            <a:ext cx="4524375" cy="3543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8066" y="1234088"/>
            <a:ext cx="162624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63154" y="2331368"/>
            <a:ext cx="169328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56792"/>
            <a:ext cx="99250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1484784"/>
            <a:ext cx="11087100" cy="4212704"/>
            <a:chOff x="614362" y="1484784"/>
            <a:chExt cx="11087100" cy="4212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484784"/>
              <a:ext cx="109632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362" y="2420888"/>
              <a:ext cx="11087100" cy="3276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79934"/>
            <a:ext cx="10747747" cy="538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9700"/>
            <a:ext cx="1112520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1328576"/>
            <a:ext cx="2124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3632" y="2385456"/>
            <a:ext cx="14159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396504"/>
            <a:ext cx="15958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3632" y="3494928"/>
            <a:ext cx="17039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477768"/>
            <a:ext cx="20279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3632" y="4543440"/>
            <a:ext cx="17039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52575"/>
            <a:ext cx="9753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9225"/>
            <a:ext cx="11039475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4545696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268760"/>
            <a:ext cx="11077575" cy="4896544"/>
            <a:chOff x="557212" y="1268760"/>
            <a:chExt cx="11077575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268760"/>
              <a:ext cx="11029950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4393654"/>
              <a:ext cx="11077575" cy="1771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4282048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4256" y="5379328"/>
            <a:ext cx="18775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566862"/>
            <a:ext cx="102489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420888"/>
            <a:ext cx="41044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46552" y="3493784"/>
            <a:ext cx="41044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34267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8458" y="3036834"/>
            <a:ext cx="8235081" cy="356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84784"/>
            <a:ext cx="104489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556792"/>
            <a:ext cx="101346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25" y="3284984"/>
            <a:ext cx="3790950" cy="3000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27687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