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3090862"/>
            <a:ext cx="63246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9096" y="3068960"/>
            <a:ext cx="8793807" cy="36114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31232" y="2097424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2743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3502188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487" y="1124744"/>
            <a:ext cx="5153025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4" y="5445224"/>
            <a:ext cx="1072515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140968"/>
            <a:ext cx="4729753" cy="33935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2239938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28800"/>
            <a:ext cx="110109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56792"/>
            <a:ext cx="110966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" y="1412776"/>
            <a:ext cx="11649075" cy="2619350"/>
            <a:chOff x="271462" y="1412776"/>
            <a:chExt cx="11649075" cy="2619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462" y="1412776"/>
              <a:ext cx="11649075" cy="1600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212976"/>
              <a:ext cx="10982325" cy="8191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3212976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4724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52008" y="4173464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84840" y="4173464"/>
            <a:ext cx="21997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5161016"/>
            <a:ext cx="181082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1340768"/>
            <a:ext cx="90773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28800"/>
            <a:ext cx="11049000" cy="2819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1592984"/>
            <a:ext cx="201622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27264" y="3555896"/>
            <a:ext cx="106443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1628800"/>
            <a:ext cx="90773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0550" y="1412776"/>
            <a:ext cx="11010900" cy="2740124"/>
            <a:chOff x="590550" y="1412776"/>
            <a:chExt cx="11010900" cy="27401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0550" y="1412776"/>
              <a:ext cx="11010900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4837" y="3429000"/>
              <a:ext cx="10982325" cy="7239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3429000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419225"/>
            <a:ext cx="100584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4784"/>
            <a:ext cx="110013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1196752"/>
            <a:ext cx="90011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2475" y="1268760"/>
            <a:ext cx="10687050" cy="5400600"/>
            <a:chOff x="752475" y="1340768"/>
            <a:chExt cx="10687050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2475" y="1340768"/>
              <a:ext cx="10687050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2475" y="3998168"/>
              <a:ext cx="10687050" cy="27432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1196752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5756560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52550"/>
            <a:ext cx="11254283" cy="535829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87688" y="4858112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22312" y="5784704"/>
            <a:ext cx="13613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376511"/>
            <a:ext cx="97536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268760"/>
            <a:ext cx="111442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1" y="1484784"/>
            <a:ext cx="4148683" cy="31679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227" y="4863743"/>
            <a:ext cx="10258425" cy="1447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1227807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933056"/>
            <a:ext cx="3600400" cy="27874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4077072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6263" y="1340768"/>
            <a:ext cx="9480178" cy="5247672"/>
            <a:chOff x="576262" y="1340768"/>
            <a:chExt cx="11039475" cy="61108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6262" y="1340768"/>
              <a:ext cx="11039475" cy="3514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8175" y="5013176"/>
              <a:ext cx="10915650" cy="2438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4856968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54712" y="4856968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2025-10-26T06:30:36Z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