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8" r:id="rId2"/>
    <p:sldId id="319" r:id="rId3"/>
    <p:sldId id="320" r:id="rId4"/>
    <p:sldId id="321" r:id="rId5"/>
    <p:sldId id="323" r:id="rId6"/>
    <p:sldId id="322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52762"/>
            <a:ext cx="79248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83441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7170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84252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4736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82592" y="44736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7888" y="551000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1556792"/>
            <a:ext cx="13681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632832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1268761"/>
            <a:ext cx="10600308" cy="55346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19803" y="2042992"/>
            <a:ext cx="816157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47035" y="4883728"/>
            <a:ext cx="516717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883728"/>
            <a:ext cx="516717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70288" y="4883728"/>
            <a:ext cx="516717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61328" y="5347024"/>
            <a:ext cx="1130816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78704" y="5822512"/>
            <a:ext cx="1130816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45232" y="6298000"/>
            <a:ext cx="770448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85968" y="6298000"/>
            <a:ext cx="1314088" cy="35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174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1524800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557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3864" y="5594208"/>
            <a:ext cx="143663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133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170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0610974" cy="543212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34076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5172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6541"/>
            <a:ext cx="110490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0512" y="1412776"/>
            <a:ext cx="11610975" cy="4651201"/>
            <a:chOff x="290512" y="1412776"/>
            <a:chExt cx="11610975" cy="4651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501008"/>
              <a:ext cx="7067550" cy="80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71942" y="3573388"/>
              <a:ext cx="340042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5319" y="4509120"/>
              <a:ext cx="35623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80621" y="4528170"/>
              <a:ext cx="70675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0471" y="5416277"/>
              <a:ext cx="7115175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55646" y="5430738"/>
              <a:ext cx="357187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1340768"/>
            <a:ext cx="10771509" cy="1558851"/>
            <a:chOff x="1055440" y="1379438"/>
            <a:chExt cx="10771509" cy="1558851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1379438"/>
              <a:ext cx="10564887" cy="695325"/>
              <a:chOff x="1055440" y="1379438"/>
              <a:chExt cx="10564887" cy="6953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5440" y="1412776"/>
                <a:ext cx="7353300" cy="62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429452" y="1379438"/>
                <a:ext cx="3190875" cy="6953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5677" y="2204864"/>
              <a:ext cx="7343775" cy="7334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12424" y="2230264"/>
              <a:ext cx="1914525" cy="60007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6225" y="2916510"/>
            <a:ext cx="4019550" cy="37528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61607" y="211696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14475"/>
            <a:ext cx="110775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5143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