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3" r:id="rId16"/>
    <p:sldId id="334" r:id="rId17"/>
    <p:sldId id="335" r:id="rId18"/>
    <p:sldId id="336" r:id="rId19"/>
    <p:sldId id="337" r:id="rId20"/>
    <p:sldId id="338" r:id="rId21"/>
    <p:sldId id="339" r:id="rId22"/>
    <p:sldId id="341" r:id="rId23"/>
    <p:sldId id="342" r:id="rId24"/>
    <p:sldId id="343" r:id="rId25"/>
    <p:sldId id="344" r:id="rId26"/>
    <p:sldId id="345" r:id="rId27"/>
    <p:sldId id="346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2937" y="3195637"/>
            <a:ext cx="3286125" cy="46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63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262671"/>
            <a:ext cx="11039475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7937" y="3356993"/>
            <a:ext cx="6644407" cy="339801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5920" y="3356993"/>
            <a:ext cx="3816424" cy="344878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23592" y="3420839"/>
            <a:ext cx="2952328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96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268760"/>
            <a:ext cx="10982325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1" y="3201192"/>
            <a:ext cx="6336703" cy="3612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3992" y="3165741"/>
            <a:ext cx="3600400" cy="357562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36960" y="3253333"/>
            <a:ext cx="2715023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9783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5067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9776" y="4570080"/>
            <a:ext cx="2376264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9936" y="5577813"/>
            <a:ext cx="1584176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343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268760"/>
            <a:ext cx="11039475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4116734"/>
            <a:ext cx="3324571" cy="27113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07768" y="1196752"/>
            <a:ext cx="1728192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87416" y="3245008"/>
            <a:ext cx="1728192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1147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6700" y="1412776"/>
            <a:ext cx="11683380" cy="4767411"/>
            <a:chOff x="266700" y="1412776"/>
            <a:chExt cx="11683380" cy="476741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6700" y="1412776"/>
              <a:ext cx="11658600" cy="2771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4405" y="4437112"/>
              <a:ext cx="11115675" cy="17430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100032" y="4366248"/>
            <a:ext cx="2376264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5149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268760"/>
            <a:ext cx="11039475" cy="1847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105026"/>
            <a:ext cx="5811738" cy="359364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3432" y="2217069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889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3" y="1284422"/>
            <a:ext cx="10486007" cy="5384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77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12776"/>
            <a:ext cx="10018737" cy="525658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80376" y="3136329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5063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5029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5589240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624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5" y="1052736"/>
            <a:ext cx="4857750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975" y="4510311"/>
            <a:ext cx="1106805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48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12776"/>
            <a:ext cx="117729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1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12776"/>
            <a:ext cx="1102995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62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4325" y="1412776"/>
            <a:ext cx="11648381" cy="4700736"/>
            <a:chOff x="314325" y="1412776"/>
            <a:chExt cx="11648381" cy="47007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412776"/>
              <a:ext cx="11563350" cy="2686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4437112"/>
              <a:ext cx="10763250" cy="16764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80176" y="4256860"/>
            <a:ext cx="720080" cy="797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191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3101876"/>
            <a:ext cx="3867150" cy="3257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562" y="1340768"/>
            <a:ext cx="10810875" cy="1752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71464" y="1269904"/>
            <a:ext cx="1584176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370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3857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526634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9380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2" y="1484784"/>
            <a:ext cx="1012507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48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3284984"/>
            <a:ext cx="5777576" cy="32929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9416" y="5805264"/>
            <a:ext cx="3200400" cy="58102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165024" y="3393568"/>
            <a:ext cx="360040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155816" y="5636896"/>
            <a:ext cx="360040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534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84784"/>
            <a:ext cx="1176337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05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340768"/>
            <a:ext cx="10658475" cy="78105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335361" y="2212917"/>
            <a:ext cx="11593288" cy="4096403"/>
            <a:chOff x="335360" y="1988840"/>
            <a:chExt cx="13127979" cy="463867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2996952"/>
              <a:ext cx="1743075" cy="24003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51584" y="1988840"/>
              <a:ext cx="2257425" cy="46386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882158" y="2026939"/>
              <a:ext cx="2343150" cy="45624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320136" y="2780928"/>
              <a:ext cx="3095625" cy="35147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510589" y="2691867"/>
              <a:ext cx="2952750" cy="3533775"/>
            </a:xfrm>
            <a:prstGeom prst="rect">
              <a:avLst/>
            </a:prstGeom>
          </p:spPr>
        </p:pic>
      </p:grp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64825" y="1408137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3584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12776"/>
            <a:ext cx="11087100" cy="4743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27648" y="4329672"/>
            <a:ext cx="1512168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96200" y="4329672"/>
            <a:ext cx="1512168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819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1462" y="1772816"/>
            <a:ext cx="402907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61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712" y="4112543"/>
            <a:ext cx="5362575" cy="2590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17247" y="1196752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381694" y="3232816"/>
            <a:ext cx="2506393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296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4924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636912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132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40768"/>
            <a:ext cx="1104900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33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4943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8248" y="5373216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425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068960"/>
            <a:ext cx="7629525" cy="2457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6186" y="3212628"/>
            <a:ext cx="3819525" cy="24574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06662" y="3356992"/>
            <a:ext cx="3389138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153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837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2025-10-26T07:17:51Z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