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2" r:id="rId40"/>
    <p:sldId id="363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82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952750"/>
            <a:ext cx="62484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8162" y="2924944"/>
            <a:ext cx="3495675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75" y="5525269"/>
            <a:ext cx="10915650" cy="571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920536" y="2186915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76375"/>
            <a:ext cx="115919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637" y="2924944"/>
            <a:ext cx="27527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499" y="5818940"/>
            <a:ext cx="11191875" cy="561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920536" y="2894559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5157192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362" y="4753306"/>
            <a:ext cx="4105275" cy="194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63752" y="4149080"/>
            <a:ext cx="648072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975" y="4293096"/>
            <a:ext cx="4210050" cy="2009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408368" y="2742504"/>
            <a:ext cx="25922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0034" y="3425410"/>
            <a:ext cx="25922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912" y="3140968"/>
            <a:ext cx="3686175" cy="2419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2323119"/>
            <a:ext cx="936104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3140968"/>
            <a:ext cx="2971800" cy="270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80336" y="2440953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47937"/>
            <a:ext cx="11582400" cy="176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212976"/>
            <a:ext cx="1008112" cy="9939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887" y="3125688"/>
            <a:ext cx="2562225" cy="289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72064" y="2388134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34378"/>
            <a:ext cx="114776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387" y="3645024"/>
            <a:ext cx="2943225" cy="257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34974" y="2890219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86000"/>
            <a:ext cx="1170622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850" y="4005064"/>
            <a:ext cx="3162300" cy="218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36360" y="2396689"/>
            <a:ext cx="864096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6818" y="3197537"/>
            <a:ext cx="1077094" cy="532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65102"/>
            <a:ext cx="91450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266985"/>
            <a:ext cx="91450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868868"/>
            <a:ext cx="91450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447603"/>
            <a:ext cx="91450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002" y="850726"/>
            <a:ext cx="10716646" cy="55306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933056"/>
            <a:ext cx="71287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12803" y="4725144"/>
            <a:ext cx="39604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73243" y="4581128"/>
            <a:ext cx="363512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93928" y="5763116"/>
            <a:ext cx="19258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93023" y="5658176"/>
            <a:ext cx="1980220" cy="700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73243" y="5763116"/>
            <a:ext cx="19258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276872"/>
            <a:ext cx="937260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49900" y="2296950"/>
            <a:ext cx="25202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2945022"/>
            <a:ext cx="171638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19898" y="2945022"/>
            <a:ext cx="171638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21286" y="3593094"/>
            <a:ext cx="970330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21287" y="4252851"/>
            <a:ext cx="372664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65703" y="4252851"/>
            <a:ext cx="562818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21286" y="4889459"/>
            <a:ext cx="855117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628800"/>
            <a:ext cx="11553825" cy="4386357"/>
            <a:chOff x="319087" y="1628800"/>
            <a:chExt cx="11553825" cy="43863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628800"/>
              <a:ext cx="11553825" cy="1905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9087" y="3538657"/>
              <a:ext cx="3933825" cy="2476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1504" y="1340768"/>
            <a:ext cx="9173716" cy="4787205"/>
            <a:chOff x="1631504" y="1196752"/>
            <a:chExt cx="9173716" cy="47872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1196752"/>
              <a:ext cx="6848475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5517232"/>
              <a:ext cx="9029700" cy="466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1988840"/>
            <a:ext cx="77048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2590723"/>
            <a:ext cx="77048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3181032"/>
            <a:ext cx="77048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5520" y="3789040"/>
            <a:ext cx="77048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75520" y="4495096"/>
            <a:ext cx="468052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81180" y="4459648"/>
            <a:ext cx="318722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775520" y="5096979"/>
            <a:ext cx="71287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775520" y="5652621"/>
            <a:ext cx="928903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367808" y="1428186"/>
            <a:ext cx="367240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0222" y="3414714"/>
            <a:ext cx="2905125" cy="2705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83432" y="3634711"/>
            <a:ext cx="53285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363916"/>
            <a:ext cx="53285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907926"/>
            <a:ext cx="6768752" cy="1329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2257425"/>
            <a:ext cx="8829675" cy="234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252749"/>
            <a:ext cx="53285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61061" y="2854633"/>
            <a:ext cx="53285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61061" y="3521086"/>
            <a:ext cx="387084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49493" y="3521086"/>
            <a:ext cx="581505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61061" y="4065096"/>
            <a:ext cx="264670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37863" y="4065096"/>
            <a:ext cx="472243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169158"/>
            <a:ext cx="648072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736317"/>
            <a:ext cx="648072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430798"/>
            <a:ext cx="66967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6009533"/>
            <a:ext cx="302433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9776" y="6009533"/>
            <a:ext cx="19442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23992" y="6009533"/>
            <a:ext cx="172819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52183" y="6044258"/>
            <a:ext cx="418264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88840"/>
            <a:ext cx="109156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39416" y="2636912"/>
            <a:ext cx="95050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39416" y="3204072"/>
            <a:ext cx="95050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839416" y="3809118"/>
            <a:ext cx="95050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839416" y="4445726"/>
            <a:ext cx="612068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6888088" y="4445726"/>
            <a:ext cx="396044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839416" y="5012886"/>
            <a:ext cx="48965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5851776" y="5012886"/>
            <a:ext cx="48965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775"/>
            <a:ext cx="1155382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2296950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61349"/>
            <a:ext cx="1162050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475" y="3573016"/>
            <a:ext cx="38290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887075" cy="192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89305"/>
            <a:ext cx="6734175" cy="3371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4192" y="3356992"/>
            <a:ext cx="89062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4192" y="3915132"/>
            <a:ext cx="89062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4192" y="4520773"/>
            <a:ext cx="89062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4192" y="5197666"/>
            <a:ext cx="890622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34192" y="5874559"/>
            <a:ext cx="4513736" cy="8110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447928" y="6038112"/>
            <a:ext cx="37444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22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271712"/>
            <a:ext cx="8067675" cy="231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4086059"/>
            <a:ext cx="655272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9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4676" y="1052736"/>
            <a:ext cx="993457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8712" y="1648878"/>
            <a:ext cx="755957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8712" y="2262336"/>
            <a:ext cx="755957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8712" y="2887369"/>
            <a:ext cx="755957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8712" y="3569944"/>
            <a:ext cx="323909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67808" y="3569944"/>
            <a:ext cx="19442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12024" y="3569944"/>
            <a:ext cx="295232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8712" y="4169158"/>
            <a:ext cx="698351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55440" y="4794191"/>
            <a:ext cx="367114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799856" y="4794191"/>
            <a:ext cx="424847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048328" y="4794191"/>
            <a:ext cx="208823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55440" y="5471085"/>
            <a:ext cx="748883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83432" y="6112352"/>
            <a:ext cx="316835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4273492" y="6112352"/>
            <a:ext cx="499086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68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887" y="3429000"/>
            <a:ext cx="33242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7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88640"/>
            <a:ext cx="10820400" cy="11715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71464" y="1412776"/>
            <a:ext cx="7219950" cy="3721199"/>
            <a:chOff x="1271464" y="2060848"/>
            <a:chExt cx="7219950" cy="37211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2060848"/>
              <a:ext cx="6496050" cy="2419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4077072"/>
              <a:ext cx="7219950" cy="17049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7287" y="5157192"/>
            <a:ext cx="9877425" cy="1695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271464" y="1457603"/>
            <a:ext cx="9289032" cy="4399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2063245"/>
            <a:ext cx="9289032" cy="4399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2740139"/>
            <a:ext cx="2160240" cy="4399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431704" y="2740139"/>
            <a:ext cx="4752528" cy="4399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87268" y="3345780"/>
            <a:ext cx="3324556" cy="4399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87268" y="4058300"/>
            <a:ext cx="3972628" cy="4399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159896" y="3438051"/>
            <a:ext cx="4392488" cy="169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57286" y="5165684"/>
            <a:ext cx="493871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022057" y="5165684"/>
            <a:ext cx="237819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157287" y="5723824"/>
            <a:ext cx="414662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5282827" y="5723824"/>
            <a:ext cx="1965301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7211156" y="5723824"/>
            <a:ext cx="4069420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1157287" y="6433642"/>
            <a:ext cx="414662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5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108585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7104" y="3107656"/>
            <a:ext cx="2592162" cy="22709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67408" y="2492896"/>
            <a:ext cx="41044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71864" y="2492896"/>
            <a:ext cx="25922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64152" y="2492896"/>
            <a:ext cx="420511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3144664"/>
            <a:ext cx="640871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3861048"/>
            <a:ext cx="6408712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408" y="4427363"/>
            <a:ext cx="8309696" cy="9512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01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6832"/>
            <a:ext cx="116681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31723"/>
            <a:ext cx="108966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063" y="3927247"/>
            <a:ext cx="6943873" cy="27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6632"/>
            <a:ext cx="10525125" cy="6712867"/>
            <a:chOff x="1127448" y="404664"/>
            <a:chExt cx="10525125" cy="67128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404664"/>
              <a:ext cx="10525125" cy="4857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260156"/>
              <a:ext cx="10258425" cy="1857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692696"/>
            <a:ext cx="698477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1365796"/>
            <a:ext cx="23762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43660" y="1365796"/>
            <a:ext cx="540466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8" y="1998686"/>
            <a:ext cx="698477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8" y="2595586"/>
            <a:ext cx="698477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448" y="3306786"/>
            <a:ext cx="698477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27447" y="3890986"/>
            <a:ext cx="10525125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27447" y="4475186"/>
            <a:ext cx="266429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791744" y="4475186"/>
            <a:ext cx="590465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27447" y="5072086"/>
            <a:ext cx="1025842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127447" y="5719786"/>
            <a:ext cx="475252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879975" y="5719786"/>
            <a:ext cx="2088233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127447" y="6265886"/>
            <a:ext cx="475252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5879975" y="6265886"/>
            <a:ext cx="4752529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95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95550"/>
            <a:ext cx="11630025" cy="186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3187011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42" y="1412776"/>
            <a:ext cx="90487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360" y="842879"/>
            <a:ext cx="2423592" cy="2613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75642" y="2008918"/>
            <a:ext cx="372015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27116" y="2008918"/>
            <a:ext cx="372015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5642" y="2669318"/>
            <a:ext cx="206397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75409" y="2669318"/>
            <a:ext cx="2124447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91224" y="2669318"/>
            <a:ext cx="425710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5642" y="3320731"/>
            <a:ext cx="235200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960688" y="3320731"/>
            <a:ext cx="4071416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065144" y="3320731"/>
            <a:ext cx="259228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42602" y="3913819"/>
            <a:ext cx="987387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42602" y="4536119"/>
            <a:ext cx="987387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42602" y="5120319"/>
            <a:ext cx="987387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42602" y="5869619"/>
            <a:ext cx="9873878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51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772816"/>
            <a:ext cx="11553825" cy="4095700"/>
            <a:chOff x="319087" y="1772816"/>
            <a:chExt cx="11553825" cy="4095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772816"/>
              <a:ext cx="11553825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7650" y="2780928"/>
              <a:ext cx="4076700" cy="2324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373216"/>
              <a:ext cx="9848850" cy="4953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20536" y="2430028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1525" y="2881612"/>
            <a:ext cx="3028950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811985"/>
            <a:ext cx="11115675" cy="457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920536" y="2296950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0512" y="1680170"/>
            <a:ext cx="11722870" cy="4629150"/>
            <a:chOff x="290512" y="1412776"/>
            <a:chExt cx="11722870" cy="4629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76712" y="3251101"/>
              <a:ext cx="3838575" cy="2276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527576"/>
              <a:ext cx="11029950" cy="5143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920536" y="2966056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62125"/>
            <a:ext cx="1158240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844824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2670076"/>
            <a:ext cx="3810000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062" y="5365651"/>
            <a:ext cx="10429875" cy="1200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920536" y="2059900"/>
            <a:ext cx="576064" cy="483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2025-12-18T02:09:16Z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