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952750"/>
            <a:ext cx="73152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43711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24075"/>
            <a:ext cx="115919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801006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4084526"/>
            <a:ext cx="1224136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844824"/>
            <a:ext cx="11525250" cy="3942868"/>
            <a:chOff x="333375" y="1844824"/>
            <a:chExt cx="11525250" cy="39428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844824"/>
              <a:ext cx="1152525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6725" y="3139742"/>
              <a:ext cx="3638550" cy="2647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51784" y="2449275"/>
            <a:ext cx="792088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76872"/>
            <a:ext cx="114776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281521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1266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7" y="3393054"/>
            <a:ext cx="3019425" cy="261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56040" y="2585539"/>
            <a:ext cx="864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504950"/>
            <a:ext cx="11515725" cy="4619625"/>
            <a:chOff x="338137" y="1504950"/>
            <a:chExt cx="11515725" cy="46196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504950"/>
              <a:ext cx="11515725" cy="1924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2025" y="3429000"/>
              <a:ext cx="2647950" cy="26955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248128" y="2852936"/>
            <a:ext cx="13681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889" y="4663430"/>
            <a:ext cx="2844221" cy="207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4077072"/>
            <a:ext cx="15841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09750"/>
            <a:ext cx="115062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3071" y="2961878"/>
            <a:ext cx="2609850" cy="25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79976" y="3126835"/>
            <a:ext cx="252028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4389763"/>
            <a:ext cx="792088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17030"/>
            <a:ext cx="26642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1842" y="3017030"/>
            <a:ext cx="383030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717032"/>
            <a:ext cx="655272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6288" y="4891173"/>
            <a:ext cx="6743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6288" y="5464513"/>
            <a:ext cx="6743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890" y="2135882"/>
            <a:ext cx="3876220" cy="446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86000"/>
            <a:ext cx="116776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681" y="836712"/>
            <a:ext cx="108489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689" y="2924944"/>
            <a:ext cx="5848350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2817668"/>
            <a:ext cx="3360143" cy="38516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67530" y="2988653"/>
            <a:ext cx="622461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7530" y="3536340"/>
            <a:ext cx="622461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455" y="2751906"/>
            <a:ext cx="3841089" cy="37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115550" cy="1238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472" y="2003288"/>
            <a:ext cx="10337676" cy="4443864"/>
            <a:chOff x="1343472" y="2075296"/>
            <a:chExt cx="10337676" cy="44438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132856"/>
              <a:ext cx="5038725" cy="1819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0136" y="2075296"/>
              <a:ext cx="4361012" cy="4443864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43472" y="2080926"/>
            <a:ext cx="41764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32104" y="2009874"/>
            <a:ext cx="4968552" cy="4659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3" y="2694806"/>
            <a:ext cx="5110733" cy="13822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260236"/>
            <a:ext cx="3209925" cy="3038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69798"/>
            <a:ext cx="875347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7337"/>
            <a:ext cx="74199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1541087"/>
            <a:ext cx="41044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5804" y="2293441"/>
            <a:ext cx="66344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05804" y="3011071"/>
            <a:ext cx="66344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5804" y="3856023"/>
            <a:ext cx="368208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87888" y="3728700"/>
            <a:ext cx="4392488" cy="8524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05804" y="4874595"/>
            <a:ext cx="742650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68958"/>
            <a:ext cx="79928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9841" y="2368958"/>
            <a:ext cx="274844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7552" y="3090781"/>
            <a:ext cx="86788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7552" y="3634791"/>
            <a:ext cx="86788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7552" y="4282973"/>
            <a:ext cx="32782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63752" y="4282973"/>
            <a:ext cx="32782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4985702"/>
            <a:ext cx="82089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700808"/>
            <a:ext cx="10707241" cy="3129905"/>
            <a:chOff x="1127448" y="1340768"/>
            <a:chExt cx="10707241" cy="3129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843915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060848"/>
              <a:ext cx="10563225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96328" y="2420888"/>
            <a:ext cx="10056256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8416" y="3466988"/>
            <a:ext cx="206726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5679" y="3466988"/>
            <a:ext cx="583264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142319"/>
            <a:ext cx="10553700" cy="8001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622950" y="4173042"/>
            <a:ext cx="8569394" cy="1128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031887" y="4284140"/>
            <a:ext cx="291632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56792"/>
            <a:ext cx="98774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556792"/>
            <a:ext cx="62348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9268" y="2285997"/>
            <a:ext cx="85130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9268" y="2853156"/>
            <a:ext cx="851307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9269" y="3501338"/>
            <a:ext cx="40485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9856" y="3501338"/>
            <a:ext cx="40485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9269" y="4161095"/>
            <a:ext cx="40485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9268" y="4844001"/>
            <a:ext cx="87290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79269" y="5457459"/>
            <a:ext cx="24644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169418" y="5457459"/>
            <a:ext cx="436674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2593"/>
            <a:ext cx="115157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7" y="2757778"/>
            <a:ext cx="13681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44360" y="2757778"/>
            <a:ext cx="13681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3575" y="3440685"/>
            <a:ext cx="13681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55679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4797704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9156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640136"/>
            <a:ext cx="63367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221088"/>
            <a:ext cx="6480720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2708920"/>
            <a:ext cx="86963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59485"/>
            <a:ext cx="961072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941168"/>
            <a:ext cx="8134350" cy="146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758" y="4050060"/>
            <a:ext cx="2958712" cy="2357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42094" y="3324093"/>
            <a:ext cx="56886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6904" y="3324093"/>
            <a:ext cx="56886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2094" y="4050059"/>
            <a:ext cx="6085954" cy="790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85856" y="4164935"/>
            <a:ext cx="18584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57934" y="4898250"/>
            <a:ext cx="435776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901482" y="4898250"/>
            <a:ext cx="191459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816080" y="4898250"/>
            <a:ext cx="223391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57934" y="5631207"/>
            <a:ext cx="7582282" cy="877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4296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052736"/>
            <a:ext cx="3722678" cy="2880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83432" y="1993782"/>
            <a:ext cx="514729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2630390"/>
            <a:ext cx="514729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3266998"/>
            <a:ext cx="324036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79253" y="3266998"/>
            <a:ext cx="217678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3973054"/>
            <a:ext cx="48245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83797" y="3973054"/>
            <a:ext cx="48245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10854" y="4517065"/>
            <a:ext cx="760542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10855" y="5130523"/>
            <a:ext cx="206081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108828" y="5130523"/>
            <a:ext cx="206081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10855" y="5767131"/>
            <a:ext cx="206081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075817" y="5767131"/>
            <a:ext cx="206081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987" y="3211860"/>
            <a:ext cx="7820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66887"/>
            <a:ext cx="108680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6792"/>
            <a:ext cx="107061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556792"/>
            <a:ext cx="513702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556" y="2251273"/>
            <a:ext cx="27771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39486" y="2251273"/>
            <a:ext cx="794109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2556" y="2853156"/>
            <a:ext cx="45773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2556" y="3547088"/>
            <a:ext cx="9041836" cy="17541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2556" y="5457460"/>
            <a:ext cx="49373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31192" y="5457460"/>
            <a:ext cx="49373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1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7346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060848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0699" y="2060848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3195" y="2697455"/>
            <a:ext cx="249051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87600" y="2697455"/>
            <a:ext cx="71889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5203" y="3377070"/>
            <a:ext cx="371465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9856" y="3377070"/>
            <a:ext cx="371465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13195" y="3968868"/>
            <a:ext cx="9403285" cy="1836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85203" y="5877272"/>
            <a:ext cx="479477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847518" y="5877272"/>
            <a:ext cx="479477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0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98884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4889238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95500"/>
            <a:ext cx="115538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728998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0987" y="1772816"/>
            <a:ext cx="11630025" cy="4068223"/>
            <a:chOff x="280987" y="1772816"/>
            <a:chExt cx="11630025" cy="4068223"/>
          </a:xfrm>
        </p:grpSpPr>
        <p:grpSp>
          <p:nvGrpSpPr>
            <p:cNvPr id="7" name="组合 6"/>
            <p:cNvGrpSpPr/>
            <p:nvPr/>
          </p:nvGrpSpPr>
          <p:grpSpPr>
            <a:xfrm>
              <a:off x="280987" y="1772816"/>
              <a:ext cx="11630025" cy="4068223"/>
              <a:chOff x="280987" y="1340768"/>
              <a:chExt cx="11630025" cy="406822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0987" y="1340768"/>
                <a:ext cx="11630025" cy="1400175"/>
              </a:xfrm>
              <a:prstGeom prst="rect">
                <a:avLst/>
              </a:prstGeom>
            </p:spPr>
          </p:pic>
          <p:grpSp>
            <p:nvGrpSpPr>
              <p:cNvPr id="6" name="组合 5"/>
              <p:cNvGrpSpPr/>
              <p:nvPr/>
            </p:nvGrpSpPr>
            <p:grpSpPr>
              <a:xfrm>
                <a:off x="983432" y="2751516"/>
                <a:ext cx="10888998" cy="2657475"/>
                <a:chOff x="983432" y="2751516"/>
                <a:chExt cx="10888998" cy="2657475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595705" y="2751516"/>
                  <a:ext cx="4276725" cy="26574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83432" y="3004466"/>
                  <a:ext cx="3810000" cy="1095375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70" y="4706152"/>
              <a:ext cx="1543050" cy="8953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91744" y="4581128"/>
              <a:ext cx="1866900" cy="9620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920536" y="2578786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0037" y="1268760"/>
            <a:ext cx="11591925" cy="5201767"/>
            <a:chOff x="300037" y="1268760"/>
            <a:chExt cx="11591925" cy="5201767"/>
          </a:xfrm>
        </p:grpSpPr>
        <p:grpSp>
          <p:nvGrpSpPr>
            <p:cNvPr id="5" name="组合 4"/>
            <p:cNvGrpSpPr/>
            <p:nvPr/>
          </p:nvGrpSpPr>
          <p:grpSpPr>
            <a:xfrm>
              <a:off x="300037" y="1268760"/>
              <a:ext cx="11591925" cy="2520280"/>
              <a:chOff x="300037" y="1340768"/>
              <a:chExt cx="11591925" cy="252028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0037" y="1340768"/>
                <a:ext cx="11591925" cy="1266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9190" y="2632323"/>
                <a:ext cx="11153775" cy="1228725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28248" y="3861049"/>
              <a:ext cx="3524054" cy="260947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8831" y="4005064"/>
              <a:ext cx="4895850" cy="4762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8831" y="4734956"/>
              <a:ext cx="1666875" cy="428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80043" y="4653136"/>
              <a:ext cx="2133600" cy="4381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920536" y="3232299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556792"/>
            <a:ext cx="11553825" cy="4806255"/>
            <a:chOff x="319087" y="1412776"/>
            <a:chExt cx="11553825" cy="48062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0" y="3140968"/>
              <a:ext cx="4381500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2962" y="5733256"/>
              <a:ext cx="11029950" cy="485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97507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628800"/>
            <a:ext cx="11572875" cy="4474790"/>
            <a:chOff x="309562" y="1484784"/>
            <a:chExt cx="11572875" cy="44747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84784"/>
              <a:ext cx="1157287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5800" y="2924944"/>
              <a:ext cx="3200400" cy="2409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445224"/>
              <a:ext cx="10715625" cy="5143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94502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2025-12-18T02:28:45Z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