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59" r:id="rId7"/>
    <p:sldId id="360" r:id="rId8"/>
    <p:sldId id="361" r:id="rId9"/>
    <p:sldId id="362" r:id="rId10"/>
    <p:sldId id="363" r:id="rId11"/>
    <p:sldId id="364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1" r:id="rId26"/>
    <p:sldId id="342" r:id="rId27"/>
    <p:sldId id="343" r:id="rId28"/>
    <p:sldId id="344" r:id="rId29"/>
    <p:sldId id="345" r:id="rId30"/>
    <p:sldId id="346" r:id="rId31"/>
    <p:sldId id="347" r:id="rId32"/>
    <p:sldId id="348" r:id="rId33"/>
    <p:sldId id="349" r:id="rId34"/>
    <p:sldId id="350" r:id="rId35"/>
    <p:sldId id="351" r:id="rId36"/>
    <p:sldId id="352" r:id="rId37"/>
    <p:sldId id="353" r:id="rId38"/>
    <p:sldId id="354" r:id="rId39"/>
    <p:sldId id="355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981325"/>
            <a:ext cx="71056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361132"/>
            <a:ext cx="11506200" cy="3724052"/>
            <a:chOff x="342900" y="1700808"/>
            <a:chExt cx="11506200" cy="37240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700808"/>
              <a:ext cx="11506200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7942" y="2986597"/>
              <a:ext cx="2576115" cy="2438263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62" y="5220419"/>
            <a:ext cx="11496675" cy="13049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5591944" y="2027708"/>
            <a:ext cx="144016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48079" y="5900422"/>
            <a:ext cx="108012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00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457325"/>
            <a:ext cx="11563350" cy="4820791"/>
            <a:chOff x="314325" y="1457325"/>
            <a:chExt cx="11563350" cy="48207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57325"/>
              <a:ext cx="11563350" cy="1971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4837" y="3573016"/>
              <a:ext cx="3362325" cy="2705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88872" y="2809766"/>
            <a:ext cx="8513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02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844824"/>
            <a:ext cx="11563350" cy="4191000"/>
            <a:chOff x="314325" y="1844824"/>
            <a:chExt cx="11563350" cy="4191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844824"/>
              <a:ext cx="11563350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24387" y="3149749"/>
              <a:ext cx="2943225" cy="2886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015880" y="2521994"/>
            <a:ext cx="9361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8263" y="4896525"/>
            <a:ext cx="3273921" cy="177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203738" y="4156534"/>
            <a:ext cx="2060614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484784"/>
            <a:ext cx="11496675" cy="4968552"/>
            <a:chOff x="347662" y="1484784"/>
            <a:chExt cx="11496675" cy="4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484784"/>
              <a:ext cx="11496675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76687" y="4548336"/>
              <a:ext cx="4238625" cy="1905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624392" y="2714407"/>
            <a:ext cx="72008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76887" y="3293141"/>
            <a:ext cx="966591" cy="10346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3700" y="3102818"/>
            <a:ext cx="63246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38337"/>
            <a:ext cx="108775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412776"/>
            <a:ext cx="993457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6562" y="2508151"/>
            <a:ext cx="6238875" cy="3895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128712" y="1991007"/>
            <a:ext cx="104398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1834"/>
            <a:ext cx="1151572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2491" y="1944539"/>
            <a:ext cx="5865837" cy="479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88840"/>
            <a:ext cx="1083945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1964641"/>
            <a:ext cx="1656184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87695" y="3839740"/>
            <a:ext cx="1656184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76487"/>
            <a:ext cx="1159192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46" y="938361"/>
            <a:ext cx="29908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443" y="1481286"/>
            <a:ext cx="62579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350" y="3933056"/>
            <a:ext cx="27813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11010900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3297" y="2348880"/>
            <a:ext cx="646487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48129" y="1676656"/>
            <a:ext cx="2790219" cy="30484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2873014"/>
            <a:ext cx="79928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3393875"/>
            <a:ext cx="79928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4099931"/>
            <a:ext cx="79928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325" y="3213001"/>
            <a:ext cx="31813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268760"/>
            <a:ext cx="10296525" cy="4803998"/>
            <a:chOff x="1199456" y="1352550"/>
            <a:chExt cx="10296525" cy="48039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352550"/>
              <a:ext cx="5667375" cy="4152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661248"/>
              <a:ext cx="10296525" cy="495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1792894"/>
            <a:ext cx="85689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2371628"/>
            <a:ext cx="85689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3031385"/>
            <a:ext cx="85689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7448" y="3596592"/>
            <a:ext cx="8568952" cy="9125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7448" y="4557291"/>
            <a:ext cx="8568952" cy="9125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73002" y="5543091"/>
            <a:ext cx="1071163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24050"/>
            <a:ext cx="115728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771650"/>
            <a:ext cx="1021080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55241" y="2368958"/>
            <a:ext cx="870119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55241" y="2878245"/>
            <a:ext cx="870119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55241" y="3468554"/>
            <a:ext cx="870119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55241" y="4025142"/>
            <a:ext cx="1012702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55241" y="4575114"/>
            <a:ext cx="1012702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3331" y="2132856"/>
            <a:ext cx="10896600" cy="3278113"/>
            <a:chOff x="1103331" y="1484784"/>
            <a:chExt cx="10896600" cy="32781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84784"/>
              <a:ext cx="5943600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3331" y="2276872"/>
              <a:ext cx="10896600" cy="2486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294344" y="2091752"/>
            <a:ext cx="937560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420888"/>
            <a:ext cx="10763250" cy="259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4375" y="3537012"/>
            <a:ext cx="10854233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6679" y="4538283"/>
            <a:ext cx="953578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3501008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66937"/>
            <a:ext cx="115824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700808"/>
            <a:ext cx="105060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00808"/>
            <a:ext cx="109442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72816"/>
            <a:ext cx="1095375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8675" y="2945022"/>
            <a:ext cx="694748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56041" y="1772816"/>
            <a:ext cx="3016834" cy="2592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9125" y="3506953"/>
            <a:ext cx="734908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9125" y="4039388"/>
            <a:ext cx="734908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9125" y="4745444"/>
            <a:ext cx="511683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02285" y="4745444"/>
            <a:ext cx="216592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19125" y="5335753"/>
            <a:ext cx="612494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764704"/>
            <a:ext cx="9191625" cy="5772150"/>
            <a:chOff x="1127448" y="764704"/>
            <a:chExt cx="9191625" cy="5772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764704"/>
              <a:ext cx="9191625" cy="471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479579"/>
              <a:ext cx="7400925" cy="1057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50029" y="1340768"/>
            <a:ext cx="527801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13619" y="1340768"/>
            <a:ext cx="383085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50029" y="1977375"/>
            <a:ext cx="527801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50029" y="2625558"/>
            <a:ext cx="527801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50029" y="3239016"/>
            <a:ext cx="700621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50029" y="3875623"/>
            <a:ext cx="8230347" cy="16039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50029" y="5496079"/>
            <a:ext cx="484597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115181" y="5496079"/>
            <a:ext cx="242909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50029" y="5993791"/>
            <a:ext cx="203765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297548" y="6028516"/>
            <a:ext cx="617125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708920"/>
            <a:ext cx="504056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6280" y="1484784"/>
            <a:ext cx="3013820" cy="2592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252930"/>
            <a:ext cx="74168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3773791"/>
            <a:ext cx="74168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0125" y="4352525"/>
            <a:ext cx="187220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703808" y="4352525"/>
            <a:ext cx="36802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438887" y="4352525"/>
            <a:ext cx="36802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30124" y="4942834"/>
            <a:ext cx="745410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30124" y="5509993"/>
            <a:ext cx="745410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0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4784"/>
            <a:ext cx="109251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22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5038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95999" y="1431029"/>
            <a:ext cx="475252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0622" y="2021338"/>
            <a:ext cx="756561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0622" y="2681095"/>
            <a:ext cx="1087798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7237" y="3284984"/>
            <a:ext cx="454667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370527" y="3284984"/>
            <a:ext cx="619808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57237" y="4095212"/>
            <a:ext cx="361057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421550" y="3768962"/>
            <a:ext cx="3610571" cy="81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57237" y="4778119"/>
            <a:ext cx="901117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57237" y="5345278"/>
            <a:ext cx="901117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10937" y="5947161"/>
            <a:ext cx="505073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792093" y="5947161"/>
            <a:ext cx="505073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9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629775" cy="510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29162" y="2204864"/>
            <a:ext cx="453479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48188" y="1988840"/>
            <a:ext cx="4534790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7762" y="2961114"/>
            <a:ext cx="6304382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9162" y="3952641"/>
            <a:ext cx="799117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87762" y="4676286"/>
            <a:ext cx="8824662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9162" y="5607820"/>
            <a:ext cx="7991174" cy="11263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68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56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848528" y="1535201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48528" y="3583920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48528" y="4949733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3054" y="1700808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73054" y="4420859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55440" y="754593"/>
            <a:ext cx="10774039" cy="6061589"/>
            <a:chOff x="1055440" y="754593"/>
            <a:chExt cx="10774039" cy="60615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754593"/>
              <a:ext cx="10774039" cy="2386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91544" y="2974734"/>
              <a:ext cx="8652077" cy="275852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7488" y="5733256"/>
              <a:ext cx="7575376" cy="51650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90636" y="6384134"/>
              <a:ext cx="3024336" cy="43204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72100" y="6384134"/>
              <a:ext cx="2685653" cy="408686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873054" y="2623825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08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32305" y="2296950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20536" y="4380905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38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43075"/>
            <a:ext cx="1159192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07969" y="3881126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80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38312"/>
            <a:ext cx="1165860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2440966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44658" y="4503490"/>
            <a:ext cx="56429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4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2025-12-18T02:36:43Z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