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  <p:sldId id="345" r:id="rId22"/>
    <p:sldId id="346" r:id="rId23"/>
    <p:sldId id="347" r:id="rId24"/>
    <p:sldId id="343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9" r:id="rId36"/>
    <p:sldId id="360" r:id="rId37"/>
    <p:sldId id="361" r:id="rId38"/>
    <p:sldId id="362" r:id="rId39"/>
    <p:sldId id="363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2947987"/>
            <a:ext cx="63341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543796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1412776"/>
            <a:ext cx="39147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614267"/>
            <a:ext cx="107442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799957"/>
            <a:ext cx="2555602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8497" y="3679633"/>
            <a:ext cx="1673087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42687" y="5044829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945022"/>
            <a:ext cx="511256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1784" y="4216505"/>
            <a:ext cx="10081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22027" y="548845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2204864"/>
            <a:ext cx="11658600" cy="2448272"/>
            <a:chOff x="266700" y="1628800"/>
            <a:chExt cx="11658600" cy="2448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628800"/>
              <a:ext cx="11658600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925" y="2162547"/>
              <a:ext cx="11001375" cy="1914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025178" y="3442133"/>
            <a:ext cx="28769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7705" y="4067166"/>
            <a:ext cx="218994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2" y="3429000"/>
            <a:ext cx="2619375" cy="289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23539" y="2714581"/>
            <a:ext cx="250085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367586"/>
            <a:ext cx="1296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36094" y="5367586"/>
            <a:ext cx="292440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653136"/>
            <a:ext cx="102251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229200"/>
            <a:ext cx="1022513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0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4365104"/>
            <a:ext cx="90730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920689"/>
            <a:ext cx="90730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499423"/>
            <a:ext cx="38164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55840" y="5499423"/>
            <a:ext cx="38164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6055008"/>
            <a:ext cx="34563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03406" y="6055008"/>
            <a:ext cx="34563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81212"/>
            <a:ext cx="99726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642857"/>
            <a:ext cx="81369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3140569"/>
            <a:ext cx="997267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3823476"/>
            <a:ext cx="997267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1" y="4365104"/>
            <a:ext cx="230425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87688" y="4365104"/>
            <a:ext cx="230425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90737"/>
            <a:ext cx="1156335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87" y="2565301"/>
            <a:ext cx="29432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1490" y="404664"/>
            <a:ext cx="10725150" cy="1143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37481" y="1700808"/>
            <a:ext cx="8991600" cy="4968552"/>
            <a:chOff x="1237481" y="1772816"/>
            <a:chExt cx="8991600" cy="49685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37481" y="1772816"/>
              <a:ext cx="8991600" cy="2581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0595" y="4341068"/>
              <a:ext cx="7705725" cy="2400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237481" y="1667643"/>
            <a:ext cx="1018711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37481" y="2211653"/>
            <a:ext cx="1018711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2945022"/>
            <a:ext cx="3202335" cy="1204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401791" y="2815611"/>
            <a:ext cx="3202335" cy="14534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31490" y="4269060"/>
            <a:ext cx="10509126" cy="806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31490" y="5199316"/>
            <a:ext cx="9429006" cy="1470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700808"/>
            <a:ext cx="11136932" cy="4248522"/>
            <a:chOff x="407368" y="1340768"/>
            <a:chExt cx="11136932" cy="42485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8458200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700" y="1988840"/>
              <a:ext cx="10896600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67815" y="1477327"/>
            <a:ext cx="19442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40237" y="2125509"/>
            <a:ext cx="220363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2777809"/>
            <a:ext cx="1296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47862"/>
            <a:ext cx="109061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8848" y="3187010"/>
            <a:ext cx="81094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8848" y="3765744"/>
            <a:ext cx="81094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8848" y="4332904"/>
            <a:ext cx="87575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12" y="2708920"/>
            <a:ext cx="30003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58909"/>
            <a:ext cx="108108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61048"/>
            <a:ext cx="7781925" cy="2914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3690" y="3872875"/>
            <a:ext cx="8780702" cy="1043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51766"/>
            <a:ext cx="93610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49" y="5623342"/>
            <a:ext cx="9361040" cy="11523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1097280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2824" y="3187011"/>
            <a:ext cx="64532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2824" y="3846768"/>
            <a:ext cx="64532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2824" y="4494950"/>
            <a:ext cx="10945376" cy="1226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64353" y="357642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4731" y="4200403"/>
            <a:ext cx="2145005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78657" y="1628800"/>
            <a:ext cx="10868025" cy="3897610"/>
            <a:chOff x="878657" y="1628800"/>
            <a:chExt cx="10868025" cy="3897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628800"/>
              <a:ext cx="10763250" cy="1295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657" y="3068960"/>
              <a:ext cx="10868025" cy="24574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923193" y="3091108"/>
            <a:ext cx="11005455" cy="10579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3917" y="4293840"/>
            <a:ext cx="1087276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3917" y="5013176"/>
            <a:ext cx="1087276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19275"/>
            <a:ext cx="1156335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1819275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3054" y="3879569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8775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0856" y="3140968"/>
            <a:ext cx="87575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0856" y="3812300"/>
            <a:ext cx="87575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0856" y="4437112"/>
            <a:ext cx="87575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0856" y="5027421"/>
            <a:ext cx="87575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537" y="2852936"/>
            <a:ext cx="28289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24075"/>
            <a:ext cx="109537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701040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348880"/>
            <a:ext cx="78488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055158"/>
            <a:ext cx="7848872" cy="1165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223979"/>
            <a:ext cx="78488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869160"/>
            <a:ext cx="7848872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7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65913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152934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835841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379851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008518"/>
            <a:ext cx="7560840" cy="1076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116053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775810"/>
            <a:ext cx="75608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3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8707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361" y="2187938"/>
            <a:ext cx="8463111" cy="440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6792"/>
            <a:ext cx="108680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4005064"/>
            <a:ext cx="19442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35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102298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1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887" y="1928407"/>
            <a:ext cx="7344321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1196752"/>
            <a:ext cx="3888432" cy="33123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887" y="3521086"/>
            <a:ext cx="7344321" cy="1132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887" y="4797152"/>
            <a:ext cx="8856489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887" y="5733256"/>
            <a:ext cx="8856489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8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85925"/>
            <a:ext cx="115157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184482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227687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3054" y="480015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1" y="1196752"/>
            <a:ext cx="11273333" cy="55533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335699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916832"/>
            <a:ext cx="11591925" cy="3845768"/>
            <a:chOff x="300037" y="1340768"/>
            <a:chExt cx="11591925" cy="3845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653136"/>
              <a:ext cx="9991725" cy="533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873054" y="4538004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60297" y="234888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5692"/>
            <a:ext cx="116395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3212976"/>
            <a:ext cx="3638550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5594226"/>
            <a:ext cx="9534525" cy="857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920536" y="2996952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2025-12-18T02:42:31Z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