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981325"/>
            <a:ext cx="63817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66937"/>
            <a:ext cx="109918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3501008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2525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18701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9982" y="4518099"/>
            <a:ext cx="154621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75920" y="3331284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5993461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3179093"/>
            <a:ext cx="4867275" cy="344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632504" y="1963132"/>
            <a:ext cx="10801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2420888"/>
            <a:ext cx="11572875" cy="2016224"/>
            <a:chOff x="309562" y="1268760"/>
            <a:chExt cx="11572875" cy="2016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713484"/>
              <a:ext cx="8362950" cy="571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54662" y="3854037"/>
            <a:ext cx="16561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85346" y="3854037"/>
            <a:ext cx="91896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268760"/>
            <a:ext cx="11572875" cy="5563644"/>
            <a:chOff x="309562" y="1268760"/>
            <a:chExt cx="11572875" cy="5563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6137" y="3879654"/>
              <a:ext cx="5419725" cy="2952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3290929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90787"/>
            <a:ext cx="1146810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310061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28235" y="3783519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27649" y="436510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44875" y="436510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8951" y="436510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21452" y="436510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27649" y="500160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72064" y="5001601"/>
            <a:ext cx="110353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38951" y="500160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21452" y="500160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27649" y="564989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844875" y="564989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638951" y="564989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421452" y="564989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0787"/>
            <a:ext cx="1085850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89040"/>
            <a:ext cx="100811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28641" y="410022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6185382"/>
            <a:ext cx="1080120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57400"/>
            <a:ext cx="116871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0700"/>
            <a:ext cx="116109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332656"/>
            <a:ext cx="9778106" cy="6267797"/>
            <a:chOff x="1199456" y="332656"/>
            <a:chExt cx="9778106" cy="6267797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332656"/>
              <a:ext cx="9778106" cy="2228850"/>
              <a:chOff x="1199456" y="1484784"/>
              <a:chExt cx="9778106" cy="22288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84784"/>
                <a:ext cx="4391025" cy="476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14437" y="1961034"/>
                <a:ext cx="9763125" cy="1752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437" y="2780928"/>
              <a:ext cx="7829550" cy="38195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213592" y="2747763"/>
            <a:ext cx="94189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63752" y="3288169"/>
            <a:ext cx="5112568" cy="34363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8870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4161" y="2636912"/>
            <a:ext cx="10876346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4161" y="4313174"/>
            <a:ext cx="101423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4161" y="4891908"/>
            <a:ext cx="101423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4161" y="5516941"/>
            <a:ext cx="101423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57375"/>
            <a:ext cx="115443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9347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935007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9103" y="3594764"/>
            <a:ext cx="12241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268760"/>
            <a:ext cx="10877550" cy="4838700"/>
            <a:chOff x="911424" y="1340768"/>
            <a:chExt cx="10877550" cy="4838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10877550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524" y="4579268"/>
              <a:ext cx="10839450" cy="1600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6288" y="2451889"/>
            <a:ext cx="10992360" cy="11558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8831" y="3717032"/>
            <a:ext cx="10858243" cy="1296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8831" y="5042317"/>
            <a:ext cx="10858243" cy="12961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47900"/>
            <a:ext cx="108204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764" y="836712"/>
            <a:ext cx="10488860" cy="55194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92896"/>
            <a:ext cx="7824564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817680"/>
            <a:ext cx="2616596" cy="419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3764" y="4077072"/>
            <a:ext cx="768054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4704" y="5373436"/>
            <a:ext cx="10517920" cy="10017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19275"/>
            <a:ext cx="1154430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86490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384417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517848"/>
            <a:ext cx="11563350" cy="4863480"/>
            <a:chOff x="314325" y="1321296"/>
            <a:chExt cx="11563350" cy="4863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21296"/>
              <a:ext cx="11563350" cy="1781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3212976"/>
              <a:ext cx="10934700" cy="297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8125" y="176124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49112" y="3034457"/>
            <a:ext cx="10986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760" y="764704"/>
            <a:ext cx="71247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340768"/>
            <a:ext cx="7191375" cy="2971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1927" y="4528592"/>
            <a:ext cx="7553325" cy="1681336"/>
            <a:chOff x="1271464" y="1412776"/>
            <a:chExt cx="7553325" cy="16813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1412776"/>
              <a:ext cx="7553325" cy="1028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2636912"/>
              <a:ext cx="6562725" cy="4572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38760" y="4530151"/>
            <a:ext cx="87896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38760" y="5143609"/>
            <a:ext cx="87896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38760" y="5699194"/>
            <a:ext cx="87896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00237"/>
            <a:ext cx="115538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057275"/>
            <a:ext cx="8086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484784"/>
            <a:ext cx="9429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16832"/>
            <a:ext cx="11096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1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8870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348880"/>
            <a:ext cx="115212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20693" y="2348880"/>
            <a:ext cx="47145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43579" y="2979747"/>
            <a:ext cx="6240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53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8870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2714993"/>
            <a:ext cx="10887075" cy="1160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9870" y="3875052"/>
            <a:ext cx="10922645" cy="21462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68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00262"/>
            <a:ext cx="115728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292343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85937"/>
            <a:ext cx="1146810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3861048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234888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3054" y="4930035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932" y="1242380"/>
            <a:ext cx="10784135" cy="5615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195" y="4437112"/>
            <a:ext cx="3612397" cy="2319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191683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60496" y="3803505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9087" y="1405111"/>
            <a:ext cx="11553825" cy="5120233"/>
            <a:chOff x="319087" y="1340768"/>
            <a:chExt cx="11553825" cy="51202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1984" y="3212976"/>
              <a:ext cx="5819775" cy="3248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399730"/>
              <a:ext cx="4010025" cy="476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4134717"/>
              <a:ext cx="3571875" cy="495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416" y="4914156"/>
              <a:ext cx="3962400" cy="466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8054" y="5510684"/>
              <a:ext cx="2533650" cy="5905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873054" y="2721358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2025-12-18T02:47:06Z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