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24" r:id="rId3"/>
    <p:sldId id="325" r:id="rId4"/>
    <p:sldId id="326" r:id="rId5"/>
    <p:sldId id="365" r:id="rId6"/>
    <p:sldId id="366" r:id="rId7"/>
    <p:sldId id="367" r:id="rId8"/>
    <p:sldId id="368" r:id="rId9"/>
    <p:sldId id="369" r:id="rId10"/>
    <p:sldId id="370" r:id="rId11"/>
    <p:sldId id="327" r:id="rId12"/>
    <p:sldId id="359" r:id="rId13"/>
    <p:sldId id="360" r:id="rId14"/>
    <p:sldId id="361" r:id="rId15"/>
    <p:sldId id="362" r:id="rId16"/>
    <p:sldId id="363" r:id="rId17"/>
    <p:sldId id="364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52" r:id="rId43"/>
    <p:sldId id="353" r:id="rId44"/>
    <p:sldId id="354" r:id="rId45"/>
    <p:sldId id="355" r:id="rId46"/>
    <p:sldId id="356" r:id="rId47"/>
    <p:sldId id="357" r:id="rId48"/>
    <p:sldId id="358" r:id="rId49"/>
    <p:sldId id="371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72" r:id="rId59"/>
    <p:sldId id="381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967037"/>
            <a:ext cx="71151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212"/>
            <a:ext cx="115919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465313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15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72816"/>
            <a:ext cx="109918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5450"/>
            <a:ext cx="116205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467321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2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844824"/>
            <a:ext cx="9401175" cy="3829025"/>
            <a:chOff x="1127448" y="2204864"/>
            <a:chExt cx="9401175" cy="38290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2204864"/>
              <a:ext cx="5391150" cy="1504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05064"/>
              <a:ext cx="9401175" cy="2028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6040" y="1628800"/>
            <a:ext cx="4800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0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5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72265" y="244096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1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9371" y="1022977"/>
            <a:ext cx="10769277" cy="5502367"/>
            <a:chOff x="295275" y="1340768"/>
            <a:chExt cx="11601450" cy="5927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4725144"/>
              <a:ext cx="11506200" cy="2543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24392" y="2262739"/>
            <a:ext cx="24482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33689" y="3391717"/>
            <a:ext cx="110592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88088" y="5864648"/>
            <a:ext cx="2160240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60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561441"/>
            <a:ext cx="151216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1704" y="5517232"/>
            <a:ext cx="8640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0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40768"/>
            <a:ext cx="11591925" cy="2359694"/>
            <a:chOff x="300037" y="1340768"/>
            <a:chExt cx="11591925" cy="23596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157537"/>
              <a:ext cx="5705475" cy="5429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3825" y="3861048"/>
            <a:ext cx="4324350" cy="2466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813851" y="2187326"/>
            <a:ext cx="4602629" cy="585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847850"/>
            <a:ext cx="11610975" cy="4475584"/>
            <a:chOff x="290512" y="1847850"/>
            <a:chExt cx="11610975" cy="4475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847850"/>
              <a:ext cx="1161097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3912" y="3504034"/>
              <a:ext cx="2924175" cy="2819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282978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85975"/>
            <a:ext cx="116109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72816"/>
            <a:ext cx="109537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687861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184" y="836712"/>
            <a:ext cx="10702303" cy="4240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075" y="4149080"/>
            <a:ext cx="3046512" cy="2519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3432069"/>
            <a:ext cx="792088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02624" y="4336869"/>
            <a:ext cx="1977152" cy="644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772816"/>
            <a:ext cx="11420847" cy="4241254"/>
            <a:chOff x="407368" y="1340768"/>
            <a:chExt cx="11420847" cy="4241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8162925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77072"/>
              <a:ext cx="10772775" cy="1504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77152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224942"/>
            <a:ext cx="43924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208790"/>
            <a:ext cx="43924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111616"/>
            <a:ext cx="84969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988977"/>
            <a:ext cx="849694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926527"/>
            <a:ext cx="849694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351" y="2852936"/>
            <a:ext cx="4011297" cy="391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24075"/>
            <a:ext cx="10982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25" y="476672"/>
            <a:ext cx="300037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207244"/>
            <a:ext cx="4476750" cy="2438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622" y="640507"/>
            <a:ext cx="6096000" cy="6010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343472" y="1207244"/>
            <a:ext cx="444815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2191092"/>
            <a:ext cx="444815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3105492"/>
            <a:ext cx="444815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3062"/>
            <a:ext cx="115633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8800"/>
            <a:ext cx="109442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9737"/>
            <a:ext cx="1160145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60103" y="1810099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68585"/>
            <a:ext cx="8410575" cy="620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87489" y="1288838"/>
            <a:ext cx="6612967" cy="5380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43137"/>
            <a:ext cx="10953750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4077072"/>
            <a:ext cx="92170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340768"/>
            <a:ext cx="11649075" cy="5301208"/>
            <a:chOff x="271462" y="1556792"/>
            <a:chExt cx="11649075" cy="5301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556792"/>
              <a:ext cx="11649075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496" y="6286500"/>
              <a:ext cx="1094422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1412776"/>
            <a:ext cx="10934700" cy="4914875"/>
            <a:chOff x="628650" y="1412776"/>
            <a:chExt cx="10934700" cy="4914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1412776"/>
              <a:ext cx="1093470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0" y="3212976"/>
              <a:ext cx="6477000" cy="3114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0768"/>
            <a:ext cx="1091565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264248"/>
            <a:ext cx="864096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7286625" cy="15144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045458" y="2556573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0" y="3212976"/>
            <a:ext cx="37719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95462"/>
            <a:ext cx="914400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64904"/>
            <a:ext cx="6480720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150920"/>
            <a:ext cx="9505056" cy="1150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196752"/>
            <a:ext cx="116681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964" y="4762623"/>
            <a:ext cx="3788072" cy="195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59721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2348880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458" y="3263280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4177680"/>
            <a:ext cx="6490702" cy="9795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5474045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52101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988840"/>
            <a:ext cx="4733925" cy="2495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703512" y="2276872"/>
            <a:ext cx="43924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3212976"/>
            <a:ext cx="43924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4138951"/>
            <a:ext cx="43924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018627"/>
            <a:ext cx="43924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5875153"/>
            <a:ext cx="43924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285293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332656"/>
            <a:ext cx="8439150" cy="625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5458" y="1340768"/>
            <a:ext cx="6490702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2636912"/>
            <a:ext cx="649070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3678633"/>
            <a:ext cx="649070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616182"/>
            <a:ext cx="9001000" cy="1045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5458" y="6016719"/>
            <a:ext cx="649070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14202"/>
            <a:ext cx="11563350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861048"/>
            <a:ext cx="32289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62175"/>
            <a:ext cx="1057275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52595" y="2213367"/>
            <a:ext cx="126734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2213367"/>
            <a:ext cx="16426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16632"/>
            <a:ext cx="7625333" cy="6696744"/>
            <a:chOff x="1487488" y="116632"/>
            <a:chExt cx="7625333" cy="6696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116632"/>
              <a:ext cx="7553325" cy="514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422726"/>
              <a:ext cx="4848225" cy="1390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2846" y="1916832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2846" y="2900680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2846" y="3717032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2846" y="459670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2846" y="533748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2846" y="6367635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52600"/>
            <a:ext cx="637222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2556572"/>
            <a:ext cx="6778734" cy="18085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458" y="4461542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84784"/>
            <a:ext cx="59721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242088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458" y="3277415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4168666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5190100"/>
            <a:ext cx="6490702" cy="1191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8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12068"/>
            <a:ext cx="10520306" cy="561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3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3087"/>
            <a:ext cx="1054417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2556572"/>
            <a:ext cx="9082990" cy="17365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1186" y="4412014"/>
            <a:ext cx="976734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1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124744"/>
            <a:ext cx="933450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2556572"/>
            <a:ext cx="6706726" cy="1304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458" y="4149080"/>
            <a:ext cx="6706726" cy="1304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588184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1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364502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50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915650" cy="5153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5458" y="2556573"/>
            <a:ext cx="123411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78028" y="2556573"/>
            <a:ext cx="508612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5458" y="3433302"/>
            <a:ext cx="728279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4417150"/>
            <a:ext cx="74888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416" y="5123206"/>
            <a:ext cx="11161240" cy="14741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8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60848"/>
            <a:ext cx="102108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68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888" y="3717032"/>
            <a:ext cx="8312224" cy="298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5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7600950" cy="5686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5458" y="170080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2638357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3390712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5458" y="4247238"/>
            <a:ext cx="879495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5458" y="5126914"/>
            <a:ext cx="879495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45458" y="6041314"/>
            <a:ext cx="879495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51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836712"/>
            <a:ext cx="7286625" cy="561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5458" y="170080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2545760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335598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5458" y="4258814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5458" y="5196363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45458" y="5971866"/>
            <a:ext cx="893897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00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56388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2204864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458" y="300351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3860045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4670273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5458" y="5480501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02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3502050"/>
            <a:ext cx="3390900" cy="328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376" y="2175104"/>
            <a:ext cx="835292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2962183"/>
            <a:ext cx="111612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0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76866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2556573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458" y="3355226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4177028"/>
            <a:ext cx="872295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5045130"/>
            <a:ext cx="872295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67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92696"/>
            <a:ext cx="6534150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458" y="1556792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458" y="2436468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5458" y="3281420"/>
            <a:ext cx="649070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5458" y="4077072"/>
            <a:ext cx="800287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5458" y="5006049"/>
            <a:ext cx="800287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5458" y="5955173"/>
            <a:ext cx="800287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4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294502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39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19312"/>
            <a:ext cx="1156335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32305" y="215293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1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72816"/>
            <a:ext cx="1170622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6001" y="388112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8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388112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93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2025-12-18T02:55:01Z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