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59" r:id="rId13"/>
    <p:sldId id="371" r:id="rId14"/>
    <p:sldId id="372" r:id="rId15"/>
    <p:sldId id="373" r:id="rId16"/>
    <p:sldId id="374" r:id="rId17"/>
    <p:sldId id="375" r:id="rId18"/>
    <p:sldId id="376" r:id="rId19"/>
    <p:sldId id="377" r:id="rId20"/>
    <p:sldId id="378" r:id="rId21"/>
    <p:sldId id="379" r:id="rId22"/>
    <p:sldId id="380" r:id="rId23"/>
    <p:sldId id="381" r:id="rId24"/>
    <p:sldId id="382" r:id="rId25"/>
    <p:sldId id="360" r:id="rId26"/>
    <p:sldId id="361" r:id="rId27"/>
    <p:sldId id="362" r:id="rId28"/>
    <p:sldId id="363" r:id="rId29"/>
    <p:sldId id="364" r:id="rId30"/>
    <p:sldId id="365" r:id="rId31"/>
    <p:sldId id="366" r:id="rId32"/>
    <p:sldId id="367" r:id="rId33"/>
    <p:sldId id="368" r:id="rId34"/>
    <p:sldId id="369" r:id="rId35"/>
    <p:sldId id="370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341" r:id="rId44"/>
    <p:sldId id="342" r:id="rId45"/>
    <p:sldId id="343" r:id="rId46"/>
    <p:sldId id="344" r:id="rId47"/>
    <p:sldId id="345" r:id="rId48"/>
    <p:sldId id="346" r:id="rId49"/>
    <p:sldId id="347" r:id="rId50"/>
    <p:sldId id="348" r:id="rId51"/>
    <p:sldId id="349" r:id="rId52"/>
    <p:sldId id="350" r:id="rId53"/>
    <p:sldId id="351" r:id="rId54"/>
    <p:sldId id="352" r:id="rId55"/>
    <p:sldId id="353" r:id="rId56"/>
    <p:sldId id="354" r:id="rId57"/>
    <p:sldId id="355" r:id="rId58"/>
    <p:sldId id="356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2962275"/>
            <a:ext cx="71056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85987"/>
            <a:ext cx="11553825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3187011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5275" y="1412776"/>
            <a:ext cx="11601450" cy="4721324"/>
            <a:chOff x="295275" y="1412776"/>
            <a:chExt cx="11601450" cy="47213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12776"/>
              <a:ext cx="11601450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88088" y="3429000"/>
              <a:ext cx="3267075" cy="2705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4272880"/>
              <a:ext cx="1095375" cy="1676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84063" y="4444330"/>
              <a:ext cx="933450" cy="15049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848528" y="3501342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58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81025" y="1309514"/>
            <a:ext cx="11029950" cy="5143822"/>
            <a:chOff x="581025" y="1309514"/>
            <a:chExt cx="11029950" cy="51438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025" y="1309514"/>
              <a:ext cx="11029950" cy="2219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9816" y="2895178"/>
              <a:ext cx="4143375" cy="3038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6005661"/>
              <a:ext cx="9372600" cy="4476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88488" y="2895178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9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595" y="1224136"/>
            <a:ext cx="10653317" cy="54452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2537" y="3212976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11824" y="5072560"/>
            <a:ext cx="5832648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06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196752"/>
            <a:ext cx="1159192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115" y="4077072"/>
            <a:ext cx="6769769" cy="2651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43872" y="3366270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97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0" y="3698776"/>
            <a:ext cx="3238500" cy="255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295800" y="3092110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25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324100"/>
            <a:ext cx="11534775" cy="2209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11431" y="3884198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55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412776"/>
            <a:ext cx="11553825" cy="5191472"/>
            <a:chOff x="319087" y="1340768"/>
            <a:chExt cx="11553825" cy="5191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40768"/>
              <a:ext cx="11553825" cy="2314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91037" y="3789040"/>
              <a:ext cx="3209925" cy="2743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871864" y="3117427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64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71712"/>
            <a:ext cx="11572875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964709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60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24075"/>
            <a:ext cx="1162050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2060848"/>
            <a:ext cx="116109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88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4581128"/>
            <a:ext cx="1081087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7461" y="1124744"/>
            <a:ext cx="8677077" cy="3384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83632" y="4624356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84432" y="5457734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4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637" y="2996952"/>
            <a:ext cx="35147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91565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436454"/>
            <a:ext cx="1296144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63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276872"/>
            <a:ext cx="1082992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3315609"/>
            <a:ext cx="3096344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95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925175" cy="4562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36159" y="1772816"/>
            <a:ext cx="4156423" cy="45365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6" y="3645024"/>
            <a:ext cx="504056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1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23622"/>
            <a:ext cx="115728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7175" y="2780928"/>
            <a:ext cx="4057650" cy="2428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187" y="5301208"/>
            <a:ext cx="1071562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95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1464" y="476672"/>
            <a:ext cx="6984776" cy="6251028"/>
            <a:chOff x="1271464" y="980728"/>
            <a:chExt cx="6984776" cy="6251028"/>
          </a:xfrm>
        </p:grpSpPr>
        <p:grpSp>
          <p:nvGrpSpPr>
            <p:cNvPr id="4" name="组合 3"/>
            <p:cNvGrpSpPr/>
            <p:nvPr/>
          </p:nvGrpSpPr>
          <p:grpSpPr>
            <a:xfrm>
              <a:off x="1322040" y="980728"/>
              <a:ext cx="6934200" cy="5454724"/>
              <a:chOff x="1271464" y="1124744"/>
              <a:chExt cx="6934200" cy="545472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71464" y="1124744"/>
                <a:ext cx="6934200" cy="3619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7054" y="4941168"/>
                <a:ext cx="4391025" cy="16383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6603106"/>
              <a:ext cx="2028825" cy="6286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343472" y="1412776"/>
            <a:ext cx="8064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2385050"/>
            <a:ext cx="8064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3472" y="3438346"/>
            <a:ext cx="8064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43472" y="4364320"/>
            <a:ext cx="8064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5417616"/>
            <a:ext cx="8064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43472" y="6112097"/>
            <a:ext cx="8064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00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04664"/>
            <a:ext cx="7239000" cy="631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360846"/>
            <a:ext cx="8064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2289892"/>
            <a:ext cx="8064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3239016"/>
            <a:ext cx="8064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4222864"/>
            <a:ext cx="8064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5157192"/>
            <a:ext cx="8064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75520" y="6106316"/>
            <a:ext cx="8064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53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55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28850"/>
            <a:ext cx="11430000" cy="2400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848528" y="3187011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6792"/>
            <a:ext cx="1087755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5422074"/>
            <a:ext cx="93610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7545" y="5422074"/>
            <a:ext cx="4984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78942" y="5422074"/>
            <a:ext cx="95336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77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108489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42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412776"/>
            <a:ext cx="10925175" cy="4709120"/>
            <a:chOff x="911424" y="1412776"/>
            <a:chExt cx="10925175" cy="47091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412776"/>
              <a:ext cx="10925175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5236" y="4293096"/>
              <a:ext cx="10877550" cy="1828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75854" y="3187010"/>
            <a:ext cx="10044682" cy="11060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5853" y="4373065"/>
            <a:ext cx="10960745" cy="1936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21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51867"/>
            <a:ext cx="10307812" cy="57454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700808"/>
            <a:ext cx="84969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580484"/>
            <a:ext cx="84969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437011"/>
            <a:ext cx="84969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160654"/>
            <a:ext cx="10585176" cy="2436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09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212976"/>
            <a:ext cx="3581400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456488"/>
            <a:ext cx="66960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7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6743700" cy="4972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2348880"/>
            <a:ext cx="84969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284984"/>
            <a:ext cx="2376264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19736" y="3284984"/>
            <a:ext cx="3096344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5644043"/>
            <a:ext cx="8424936" cy="9880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34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6632"/>
            <a:ext cx="8844533" cy="6552728"/>
            <a:chOff x="1127448" y="116632"/>
            <a:chExt cx="8844533" cy="65527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116632"/>
              <a:ext cx="8772525" cy="4800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4792935"/>
              <a:ext cx="7753350" cy="1876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1072814"/>
            <a:ext cx="842493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1964065"/>
            <a:ext cx="842493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3" y="2945021"/>
            <a:ext cx="8700517" cy="1847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4811437"/>
            <a:ext cx="842493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5821482"/>
            <a:ext cx="8208912" cy="8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525" y="3810025"/>
            <a:ext cx="45529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109632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597217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296950"/>
            <a:ext cx="93610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234500"/>
            <a:ext cx="93610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044729"/>
            <a:ext cx="93610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970702"/>
            <a:ext cx="93610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5804079"/>
            <a:ext cx="93610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996952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145464"/>
            <a:ext cx="6267860" cy="6667912"/>
            <a:chOff x="1487488" y="1448"/>
            <a:chExt cx="6877050" cy="73159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448"/>
              <a:ext cx="6877050" cy="4867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4993332"/>
              <a:ext cx="5362575" cy="2324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87488" y="928798"/>
            <a:ext cx="75608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1681152"/>
            <a:ext cx="75608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2440966"/>
            <a:ext cx="75608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3255308"/>
            <a:ext cx="20162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87488" y="4065536"/>
            <a:ext cx="75608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87488" y="4673214"/>
            <a:ext cx="75608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87488" y="5535521"/>
            <a:ext cx="75608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487488" y="6241576"/>
            <a:ext cx="75608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458895" y="3255308"/>
            <a:ext cx="20162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2050" y="908720"/>
            <a:ext cx="9867900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83039" y="1833249"/>
            <a:ext cx="42484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31837" y="1833249"/>
            <a:ext cx="42484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83039" y="2631902"/>
            <a:ext cx="42484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83039" y="3488429"/>
            <a:ext cx="42484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83039" y="4460702"/>
            <a:ext cx="42484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83038" y="5259355"/>
            <a:ext cx="812532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83038" y="6115882"/>
            <a:ext cx="812532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106489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16832"/>
            <a:ext cx="1104900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1205" y="2843742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109632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88840"/>
            <a:ext cx="1093470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913193"/>
            <a:ext cx="93610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79347" y="2913193"/>
            <a:ext cx="93610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741993"/>
            <a:ext cx="93610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45210" y="4741993"/>
            <a:ext cx="93610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1072515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290288"/>
            <a:ext cx="10513168" cy="17228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267033"/>
            <a:ext cx="864096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6792"/>
            <a:ext cx="117062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509" y="836712"/>
            <a:ext cx="10388099" cy="588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340768"/>
            <a:ext cx="11506200" cy="5367883"/>
            <a:chOff x="407368" y="1340768"/>
            <a:chExt cx="11506200" cy="53678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506200" cy="2552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212976"/>
              <a:ext cx="1314450" cy="3495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8247" y="3501008"/>
              <a:ext cx="4114800" cy="21050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848528" y="3409490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00808"/>
            <a:ext cx="1089660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264704"/>
            <a:ext cx="7128792" cy="1748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24192" y="3896950"/>
            <a:ext cx="403244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7704" y="5229200"/>
            <a:ext cx="998680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556792"/>
            <a:ext cx="1017270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356992"/>
            <a:ext cx="93610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178795"/>
            <a:ext cx="93610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035322"/>
            <a:ext cx="93610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6007596"/>
            <a:ext cx="93610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8680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368958"/>
            <a:ext cx="102971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237059"/>
            <a:ext cx="102971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139885"/>
            <a:ext cx="102971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1" y="4973261"/>
            <a:ext cx="10868025" cy="13639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1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28800"/>
            <a:ext cx="1090612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4556929"/>
            <a:ext cx="2160240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91944" y="5541891"/>
            <a:ext cx="2520280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0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72816"/>
            <a:ext cx="109347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22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38362"/>
            <a:ext cx="102679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49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28539"/>
            <a:ext cx="109347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726" y="4129367"/>
            <a:ext cx="7232674" cy="2467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99656" y="3366242"/>
            <a:ext cx="2088232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68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608" y="1377911"/>
            <a:ext cx="5505450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737951"/>
            <a:ext cx="3124200" cy="257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0784" y="3212976"/>
            <a:ext cx="6324600" cy="34480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243608" y="2408408"/>
            <a:ext cx="44923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43608" y="3273743"/>
            <a:ext cx="658058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43608" y="4149080"/>
            <a:ext cx="658058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43608" y="5051905"/>
            <a:ext cx="658058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43608" y="5931581"/>
            <a:ext cx="658058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87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878468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85750" y="1412776"/>
            <a:ext cx="11620500" cy="5245612"/>
            <a:chOff x="285750" y="1412776"/>
            <a:chExt cx="11620500" cy="5245612"/>
          </a:xfrm>
        </p:grpSpPr>
        <p:grpSp>
          <p:nvGrpSpPr>
            <p:cNvPr id="4" name="组合 3"/>
            <p:cNvGrpSpPr/>
            <p:nvPr/>
          </p:nvGrpSpPr>
          <p:grpSpPr>
            <a:xfrm>
              <a:off x="285750" y="1412776"/>
              <a:ext cx="11620500" cy="3475062"/>
              <a:chOff x="285750" y="1412776"/>
              <a:chExt cx="11620500" cy="347506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5750" y="1412776"/>
                <a:ext cx="11620500" cy="25146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04048" y="4221088"/>
                <a:ext cx="11087100" cy="6667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76320" y="4947645"/>
              <a:ext cx="2809875" cy="1685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4048" y="5048663"/>
              <a:ext cx="2505075" cy="16097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11824" y="5143913"/>
              <a:ext cx="2543175" cy="151447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848528" y="4289909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07010"/>
            <a:ext cx="7800975" cy="356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2804320"/>
            <a:ext cx="3528392" cy="32187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848528" y="2305419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0987" y="1268760"/>
            <a:ext cx="11630025" cy="5127823"/>
            <a:chOff x="280987" y="1268760"/>
            <a:chExt cx="11630025" cy="51278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268760"/>
              <a:ext cx="11630025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52937" y="2983260"/>
              <a:ext cx="3286125" cy="2524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301208"/>
              <a:ext cx="9105900" cy="10953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2420888"/>
            <a:ext cx="6480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2025-12-18T03:04:52Z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