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31" r:id="rId18"/>
    <p:sldId id="332" r:id="rId19"/>
    <p:sldId id="333" r:id="rId20"/>
    <p:sldId id="334" r:id="rId21"/>
    <p:sldId id="335" r:id="rId22"/>
    <p:sldId id="336" r:id="rId23"/>
    <p:sldId id="337" r:id="rId24"/>
    <p:sldId id="338" r:id="rId25"/>
    <p:sldId id="339" r:id="rId26"/>
    <p:sldId id="340" r:id="rId27"/>
    <p:sldId id="341" r:id="rId28"/>
    <p:sldId id="342" r:id="rId29"/>
    <p:sldId id="343" r:id="rId30"/>
    <p:sldId id="344" r:id="rId31"/>
    <p:sldId id="345" r:id="rId32"/>
    <p:sldId id="347" r:id="rId33"/>
    <p:sldId id="348" r:id="rId34"/>
    <p:sldId id="349" r:id="rId35"/>
    <p:sldId id="350" r:id="rId36"/>
    <p:sldId id="351" r:id="rId37"/>
    <p:sldId id="352" r:id="rId38"/>
    <p:sldId id="353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2947987"/>
            <a:ext cx="643890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4817230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06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2156006"/>
            <a:ext cx="172819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730163"/>
            <a:ext cx="172819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98916" y="6079824"/>
            <a:ext cx="442933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1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762" y="3933056"/>
            <a:ext cx="3800475" cy="2171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195762" y="3149720"/>
            <a:ext cx="125216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92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8187" y="3861048"/>
            <a:ext cx="3095625" cy="2543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439816" y="3068121"/>
            <a:ext cx="136815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07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714625"/>
            <a:ext cx="11582400" cy="142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3496887"/>
            <a:ext cx="3024336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17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425" y="4229737"/>
            <a:ext cx="3105150" cy="2257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24192" y="3621874"/>
            <a:ext cx="172819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29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88840"/>
            <a:ext cx="11610975" cy="302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58710" y="4408332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77950" y="4408332"/>
            <a:ext cx="96226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79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14450"/>
            <a:ext cx="11610975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662" y="3573016"/>
            <a:ext cx="46386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85962"/>
            <a:ext cx="10972800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3573016"/>
            <a:ext cx="172819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08368" y="3573016"/>
            <a:ext cx="172819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56792"/>
            <a:ext cx="8229600" cy="4181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863752" y="2348879"/>
            <a:ext cx="5832648" cy="33893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314575"/>
            <a:ext cx="1165860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72816"/>
            <a:ext cx="11620500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4976" y="2334791"/>
            <a:ext cx="4324350" cy="3886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83432" y="2564904"/>
            <a:ext cx="612068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3236236"/>
            <a:ext cx="6621544" cy="1200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4509451"/>
            <a:ext cx="6621544" cy="1200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6832"/>
            <a:ext cx="115824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5100" y="1437594"/>
            <a:ext cx="5124450" cy="49815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552450" y="2945022"/>
            <a:ext cx="568756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47812"/>
            <a:ext cx="115252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60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80578"/>
            <a:ext cx="9692381" cy="6632798"/>
            <a:chOff x="1199456" y="476672"/>
            <a:chExt cx="9692381" cy="66327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00162" y="476672"/>
              <a:ext cx="9591675" cy="436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4909195"/>
              <a:ext cx="8410575" cy="2200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00162" y="1000806"/>
            <a:ext cx="623599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00162" y="1776310"/>
            <a:ext cx="227555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601797" y="1776310"/>
            <a:ext cx="227555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00162" y="2529928"/>
            <a:ext cx="926033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00162" y="3201259"/>
            <a:ext cx="926033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00162" y="4057786"/>
            <a:ext cx="926033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00162" y="4740692"/>
            <a:ext cx="926033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300162" y="5493046"/>
            <a:ext cx="926033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300162" y="6361147"/>
            <a:ext cx="926033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1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3" y="764704"/>
            <a:ext cx="10606211" cy="118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1680" y="1959517"/>
            <a:ext cx="4628639" cy="4709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09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9600" y="1700808"/>
            <a:ext cx="10972800" cy="3709764"/>
            <a:chOff x="609600" y="1412776"/>
            <a:chExt cx="10972800" cy="37097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" y="1412776"/>
              <a:ext cx="10972800" cy="2171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4850" y="3789040"/>
              <a:ext cx="10782300" cy="1333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950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553716"/>
            <a:ext cx="5490863" cy="2019300"/>
            <a:chOff x="1127448" y="1409700"/>
            <a:chExt cx="5490863" cy="2019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409700"/>
              <a:ext cx="4867275" cy="2019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70611" y="2917850"/>
              <a:ext cx="647700" cy="4857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6742" y="1205855"/>
            <a:ext cx="5055882" cy="503145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1127447" y="2321377"/>
            <a:ext cx="486727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27447" y="3073731"/>
            <a:ext cx="54908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94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751757"/>
            <a:ext cx="115212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06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1720886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20536" y="4753453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2204864"/>
            <a:ext cx="6610350" cy="2028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15188" y="2945022"/>
            <a:ext cx="707309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15188" y="3708951"/>
            <a:ext cx="707309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10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45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72816"/>
            <a:ext cx="1095375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1781319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88288" y="3390200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56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1484784"/>
            <a:ext cx="8105775" cy="4370809"/>
            <a:chOff x="1559496" y="1340768"/>
            <a:chExt cx="8105775" cy="43708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1504" y="1340768"/>
              <a:ext cx="6981825" cy="1419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2996952"/>
              <a:ext cx="8105775" cy="2714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15480" y="2420031"/>
            <a:ext cx="950505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3091362"/>
            <a:ext cx="496855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84032" y="3140968"/>
            <a:ext cx="39604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15480" y="3866866"/>
            <a:ext cx="748883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15480" y="4619220"/>
            <a:ext cx="748883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15480" y="5394724"/>
            <a:ext cx="748883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94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9587" y="3603129"/>
            <a:ext cx="35528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8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332656"/>
            <a:ext cx="10185397" cy="649619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332656"/>
            <a:ext cx="172819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47728" y="3327191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08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1105852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780928"/>
            <a:ext cx="374441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55840" y="2813536"/>
            <a:ext cx="273630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6840" y="3501008"/>
            <a:ext cx="7173376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82688" y="5005429"/>
            <a:ext cx="8957727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56239" y="1988840"/>
            <a:ext cx="3569693" cy="2304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51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1088707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1" y="2348880"/>
            <a:ext cx="10887075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0" y="4313174"/>
            <a:ext cx="10887075" cy="12928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10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04862"/>
            <a:ext cx="10953750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1504862"/>
            <a:ext cx="453650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2348880"/>
            <a:ext cx="10737726" cy="20162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661188"/>
            <a:ext cx="8784976" cy="9280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825342"/>
            <a:ext cx="1029714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22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88840"/>
            <a:ext cx="11639550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1975149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20536" y="4313235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6832"/>
            <a:ext cx="1160145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1916832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20888"/>
            <a:ext cx="11563350" cy="2162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3259986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4325" y="1556792"/>
            <a:ext cx="11572843" cy="4527748"/>
            <a:chOff x="314325" y="1340768"/>
            <a:chExt cx="11572843" cy="45277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340768"/>
              <a:ext cx="11563350" cy="1323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62512" y="2664743"/>
              <a:ext cx="2466975" cy="2543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2443" y="5373216"/>
              <a:ext cx="11134725" cy="4953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920536" y="2392113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484784"/>
            <a:ext cx="11591382" cy="1981572"/>
            <a:chOff x="309562" y="1484784"/>
            <a:chExt cx="11591382" cy="19815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484784"/>
              <a:ext cx="11572875" cy="476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6694" y="2132856"/>
              <a:ext cx="11144250" cy="13335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1916" y="3466356"/>
            <a:ext cx="3200400" cy="253365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56694" y="3645024"/>
            <a:ext cx="7727427" cy="1323975"/>
            <a:chOff x="756694" y="3794373"/>
            <a:chExt cx="7727427" cy="132397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6694" y="3861048"/>
              <a:ext cx="3381375" cy="12573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59896" y="3794373"/>
              <a:ext cx="3324225" cy="132397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920536" y="2924944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412776"/>
            <a:ext cx="11649075" cy="4969321"/>
            <a:chOff x="271462" y="1412776"/>
            <a:chExt cx="11649075" cy="49693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462" y="1412776"/>
              <a:ext cx="11649075" cy="2085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10125" y="2852936"/>
              <a:ext cx="2571750" cy="2867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2962" y="5877272"/>
              <a:ext cx="11077575" cy="5048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920536" y="2996952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1390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2025-12-18T02:14:06Z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