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062287"/>
            <a:ext cx="72009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95450"/>
            <a:ext cx="116586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434784"/>
            <a:ext cx="56166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132856"/>
            <a:ext cx="100811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3071" y="4783459"/>
            <a:ext cx="592959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1650"/>
            <a:ext cx="116205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36912"/>
            <a:ext cx="40324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2636912"/>
            <a:ext cx="19761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7352" y="3470289"/>
            <a:ext cx="19761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38362"/>
            <a:ext cx="116205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059429"/>
            <a:ext cx="62646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52600"/>
            <a:ext cx="116967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75300"/>
            <a:ext cx="11305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43401"/>
            <a:ext cx="11305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2075"/>
            <a:ext cx="116967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81412"/>
            <a:ext cx="10729192" cy="553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453"/>
            <a:ext cx="116776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4005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1112"/>
            <a:ext cx="117157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19312"/>
            <a:ext cx="117062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96952"/>
            <a:ext cx="113257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853478"/>
            <a:ext cx="113257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47837"/>
            <a:ext cx="116681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533" y="3472827"/>
            <a:ext cx="113257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533" y="4329353"/>
            <a:ext cx="113257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062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5" y="4432176"/>
            <a:ext cx="11134725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5080" y="3388493"/>
            <a:ext cx="113257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080" y="4349194"/>
            <a:ext cx="113257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38262"/>
            <a:ext cx="116776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96952"/>
            <a:ext cx="113257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853478"/>
            <a:ext cx="113257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686855"/>
            <a:ext cx="113257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628900"/>
            <a:ext cx="11630025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292" y="3429000"/>
            <a:ext cx="113257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17224" cy="548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060848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3293" y="2917375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0664" y="4665153"/>
            <a:ext cx="163971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37444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0448" y="5529248"/>
            <a:ext cx="20195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4450"/>
            <a:ext cx="116300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005064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031677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7210" y="4744730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037698"/>
            <a:ext cx="33123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750751"/>
            <a:ext cx="192929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2766" y="5394356"/>
            <a:ext cx="278504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628900"/>
            <a:ext cx="1163002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85912"/>
            <a:ext cx="116967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708920"/>
            <a:ext cx="25922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3553872"/>
            <a:ext cx="25922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306043"/>
            <a:ext cx="26642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4332" y="5009941"/>
            <a:ext cx="26642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2321" y="2998398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8326" y="4815623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95400"/>
            <a:ext cx="116205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933056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735"/>
            <a:ext cx="117443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23565"/>
            <a:ext cx="18722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1762" y="3030563"/>
            <a:ext cx="244861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1356" y="4940387"/>
            <a:ext cx="322122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294468"/>
            <a:ext cx="2808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4445" y="3053820"/>
            <a:ext cx="243228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9943" y="4755298"/>
            <a:ext cx="148790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