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3062287"/>
            <a:ext cx="91440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556792"/>
            <a:ext cx="1133475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836712"/>
            <a:ext cx="11334750" cy="567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700808"/>
            <a:ext cx="113728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772816"/>
            <a:ext cx="11306175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4942" y="3747836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4942" y="4755948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56792"/>
            <a:ext cx="11258550" cy="4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84942" y="3517860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4942" y="5506317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56792"/>
            <a:ext cx="1129665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9149" y="2552728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552662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531746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98116"/>
            <a:ext cx="11363325" cy="567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7" y="1962150"/>
            <a:ext cx="11401425" cy="2933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1991178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7" y="1844824"/>
            <a:ext cx="11401425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36834" y="1859338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2262" y="3847796"/>
            <a:ext cx="267188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772816"/>
            <a:ext cx="1128712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1" y="1772816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69518" y="3776864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484784"/>
            <a:ext cx="1136332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1484784"/>
            <a:ext cx="43924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1761" y="4503756"/>
            <a:ext cx="266963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484784"/>
            <a:ext cx="1122997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340768"/>
            <a:ext cx="1122045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556792"/>
            <a:ext cx="11334750" cy="4676353"/>
            <a:chOff x="428625" y="1268760"/>
            <a:chExt cx="11334750" cy="46763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1962" y="1268760"/>
              <a:ext cx="11268075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4221088"/>
              <a:ext cx="11334750" cy="17240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