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68075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157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75287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8884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5465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727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108101"/>
            <a:ext cx="9620250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51675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4455" y="412105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90650"/>
            <a:ext cx="114109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9899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289" y="347086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90725"/>
            <a:ext cx="113061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332656"/>
            <a:ext cx="7848872" cy="628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445224"/>
            <a:ext cx="5857875" cy="125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14184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014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6310"/>
            <a:ext cx="114204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776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23975"/>
            <a:ext cx="11553825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09712"/>
            <a:ext cx="113252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097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871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045034"/>
            <a:ext cx="8410575" cy="113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736" y="3178509"/>
            <a:ext cx="11325225" cy="3248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147031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20651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95450"/>
            <a:ext cx="114490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2694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00262"/>
            <a:ext cx="115157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517232"/>
            <a:ext cx="6343650" cy="122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422108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68075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346276"/>
            <a:ext cx="11344275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5893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1724025"/>
            <a:ext cx="94202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06175" cy="5248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9416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263713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416" y="529931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09787"/>
            <a:ext cx="112585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537321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09700"/>
            <a:ext cx="114776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40770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035" y="4010372"/>
            <a:ext cx="1143000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64041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47800"/>
            <a:ext cx="114776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770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28787"/>
            <a:ext cx="115538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3157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0301"/>
            <a:ext cx="113252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6237312"/>
            <a:ext cx="9001125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54910"/>
            <a:ext cx="11089232" cy="5558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132856"/>
            <a:ext cx="1872208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9554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519237"/>
            <a:ext cx="101727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519237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17899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78087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44063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2045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486432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62175"/>
            <a:ext cx="109728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6217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87980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51641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21089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95425"/>
            <a:ext cx="114395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2419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035140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2654" y="2683324"/>
            <a:ext cx="20015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7849" y="3991263"/>
            <a:ext cx="20015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4274" y="5218180"/>
            <a:ext cx="14313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1596" y="5877938"/>
            <a:ext cx="14313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36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3087"/>
            <a:ext cx="114014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843087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649" y="3116302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78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16832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3076" y="3305793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8352" y="3965550"/>
            <a:ext cx="23093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40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347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3286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0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39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2402"/>
            <a:ext cx="115538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48525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65690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331502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674165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345497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7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28750"/>
            <a:ext cx="113919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1137"/>
            <a:ext cx="114681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95061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66393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809056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02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38275"/>
            <a:ext cx="114871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1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060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63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394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433649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6104981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46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823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582" y="1340768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582" y="2012100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582" y="2683433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582" y="3366338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582" y="4037671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582" y="4697427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7582" y="5368760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7582" y="6040092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30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738437"/>
            <a:ext cx="10801350" cy="138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73162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444494"/>
            <a:ext cx="11089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59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5380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501008"/>
            <a:ext cx="907732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14184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71612"/>
            <a:ext cx="114204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5654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9155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5842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04937"/>
            <a:ext cx="113538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2026-01-27T00:40:38Z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