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132856"/>
            <a:ext cx="56388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3019425"/>
            <a:ext cx="113728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85912"/>
            <a:ext cx="106965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614667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598515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508338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71612"/>
            <a:ext cx="116395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717032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090737"/>
            <a:ext cx="107918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00187"/>
            <a:ext cx="116300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05" y="3127201"/>
            <a:ext cx="117062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272" cy="557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00200"/>
            <a:ext cx="116681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573016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52562"/>
            <a:ext cx="11658600" cy="39528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780928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93457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2400300"/>
            <a:ext cx="1164907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43050"/>
            <a:ext cx="112014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663525"/>
            <a:ext cx="1137726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647373"/>
            <a:ext cx="1137726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665945"/>
            <a:ext cx="1137726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615069"/>
            <a:ext cx="1137726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57375"/>
            <a:ext cx="116490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6109"/>
            <a:ext cx="11593288" cy="551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204864"/>
            <a:ext cx="28803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9851" y="4126261"/>
            <a:ext cx="2274541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3663" y="5133258"/>
            <a:ext cx="2274541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276872"/>
            <a:ext cx="136815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0960" y="4279292"/>
            <a:ext cx="214676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38287"/>
            <a:ext cx="117252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651950"/>
            <a:ext cx="2448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8445" y="4580344"/>
            <a:ext cx="2448272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380142"/>
            <a:ext cx="216024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11880" y="1442604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976" y="2438027"/>
            <a:ext cx="1857583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1110" y="4405723"/>
            <a:ext cx="1857583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4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00888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35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95475"/>
            <a:ext cx="116300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60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47875"/>
            <a:ext cx="116776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66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2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62100"/>
            <a:ext cx="116871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0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04962"/>
            <a:ext cx="118491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0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062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0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66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66862"/>
            <a:ext cx="116395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11204"/>
            <a:ext cx="727280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968" y="4555751"/>
            <a:ext cx="921446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81212"/>
            <a:ext cx="116490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74514"/>
            <a:ext cx="1051316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24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469746"/>
            <a:ext cx="1157173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430445"/>
            <a:ext cx="1157173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4437443"/>
            <a:ext cx="1157173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5374992"/>
            <a:ext cx="1157173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36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57400"/>
            <a:ext cx="117919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3043252"/>
            <a:ext cx="11080551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4027100"/>
            <a:ext cx="11080551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78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2201"/>
            <a:ext cx="1171575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12976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40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5410"/>
            <a:ext cx="116776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188543"/>
            <a:ext cx="11715750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3" y="5085184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3" y="6103756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585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556792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94341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512913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473611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457459"/>
            <a:ext cx="108012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2026-01-27T03:41:39Z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