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7" r:id="rId14"/>
    <p:sldId id="335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128962"/>
            <a:ext cx="111252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941168"/>
            <a:ext cx="11744325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132856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1" y="1303928"/>
            <a:ext cx="233032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771" y="2206753"/>
            <a:ext cx="132473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40768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75" y="1340768"/>
            <a:ext cx="107918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337" y="1925087"/>
            <a:ext cx="1169670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6022820"/>
            <a:ext cx="40324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19237"/>
            <a:ext cx="116681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484784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4874" y="3556652"/>
            <a:ext cx="234887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33525"/>
            <a:ext cx="117538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467080"/>
            <a:ext cx="27363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007" y="3492650"/>
            <a:ext cx="129815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00187"/>
            <a:ext cx="116205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549866"/>
            <a:ext cx="33123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9340" y="4568439"/>
            <a:ext cx="377256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5425"/>
            <a:ext cx="117633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49866"/>
            <a:ext cx="33843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0220" y="4556863"/>
            <a:ext cx="504979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6837"/>
            <a:ext cx="117538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645024"/>
            <a:ext cx="36724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19300"/>
            <a:ext cx="116967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77072"/>
            <a:ext cx="10369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109662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65104"/>
            <a:ext cx="1028700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968"/>
            <a:ext cx="116109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9939"/>
            <a:ext cx="11233248" cy="545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140968"/>
            <a:ext cx="17281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1918" y="5976766"/>
            <a:ext cx="210781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6096" y="5976766"/>
            <a:ext cx="210781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2108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375493"/>
            <a:ext cx="32403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2684" y="3285315"/>
            <a:ext cx="12631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8364" y="5322459"/>
            <a:ext cx="239751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14537"/>
            <a:ext cx="116871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40690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0200"/>
            <a:ext cx="117538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484784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4912" y="3464055"/>
            <a:ext cx="265160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44824"/>
            <a:ext cx="103441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811" y="1844824"/>
            <a:ext cx="10287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918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41537"/>
            <a:ext cx="11782425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509120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7534" y="4509120"/>
            <a:ext cx="165685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71700"/>
            <a:ext cx="116205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861048"/>
            <a:ext cx="18722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5" y="3861048"/>
            <a:ext cx="68824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43075"/>
            <a:ext cx="117252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408855"/>
            <a:ext cx="35283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1699" y="4219083"/>
            <a:ext cx="124193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0752" y="1297473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1886" y="5070819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31" y="1287982"/>
            <a:ext cx="11490201" cy="55253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270396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