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3076575"/>
            <a:ext cx="71437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52675"/>
            <a:ext cx="11687175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636912"/>
            <a:ext cx="2304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365104"/>
            <a:ext cx="44644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90737"/>
            <a:ext cx="117443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179783"/>
            <a:ext cx="612068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0187"/>
            <a:ext cx="115919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636912"/>
            <a:ext cx="172819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586" y="3632335"/>
            <a:ext cx="444735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95425"/>
            <a:ext cx="117538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21874"/>
            <a:ext cx="11305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17296"/>
            <a:ext cx="11305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57184" cy="4981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082" y="5949280"/>
            <a:ext cx="3849618" cy="600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94" y="4293096"/>
            <a:ext cx="116681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46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0187"/>
            <a:ext cx="115157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77371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0650"/>
            <a:ext cx="116490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7787"/>
            <a:ext cx="116776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28762"/>
            <a:ext cx="111442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844"/>
            <a:ext cx="116586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9232" cy="5458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515719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443711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593"/>
            <a:ext cx="11161240" cy="55487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149080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56792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9412" y="5723678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24100"/>
            <a:ext cx="112395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631695"/>
            <a:ext cx="194421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4165" y="3773011"/>
            <a:ext cx="194421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194421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395" y="4458032"/>
            <a:ext cx="194421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4125"/>
            <a:ext cx="117443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611204"/>
            <a:ext cx="2232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47834"/>
            <a:ext cx="216024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282" y="4943389"/>
            <a:ext cx="407962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578108"/>
            <a:ext cx="237626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7702" y="3592103"/>
            <a:ext cx="398046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