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52500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73914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725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24944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9886" y="3978240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28887"/>
            <a:ext cx="116586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528887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4475"/>
            <a:ext cx="116490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429000"/>
            <a:ext cx="45365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40968"/>
            <a:ext cx="84249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257" y="4182690"/>
            <a:ext cx="479270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4462"/>
            <a:ext cx="117729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190" y="4508005"/>
            <a:ext cx="574292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6490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60848"/>
            <a:ext cx="69847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8373" y="4942944"/>
            <a:ext cx="46402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157" y="5811046"/>
            <a:ext cx="148445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2125"/>
            <a:ext cx="11687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227" y="4262377"/>
            <a:ext cx="11089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927"/>
            <a:ext cx="116205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668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959308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860957"/>
            <a:ext cx="283845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6136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2071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0456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03053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7833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81157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30281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25704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996952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434" y="4848902"/>
            <a:ext cx="237593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24944"/>
            <a:ext cx="25922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28725"/>
            <a:ext cx="116967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099036"/>
            <a:ext cx="33843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5092" y="2025010"/>
            <a:ext cx="32030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6373" y="4745061"/>
            <a:ext cx="208344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45610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8757" y="4023534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149080"/>
            <a:ext cx="30243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2637"/>
            <a:ext cx="118872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6" y="2078349"/>
            <a:ext cx="26282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5668" y="3907149"/>
            <a:ext cx="26282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2112"/>
            <a:ext cx="11801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56792"/>
            <a:ext cx="32403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6101" y="4369440"/>
            <a:ext cx="200174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81137"/>
            <a:ext cx="117919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679538"/>
            <a:ext cx="122413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354" y="3605512"/>
            <a:ext cx="193975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8275"/>
            <a:ext cx="118110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588054"/>
            <a:ext cx="20882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8416" y="4451578"/>
            <a:ext cx="277135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14600"/>
            <a:ext cx="116967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20888"/>
            <a:ext cx="158417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84984"/>
            <a:ext cx="116300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96865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0963" y="3092288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2026-01-27T01:17:13Z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