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348880"/>
            <a:ext cx="55530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16" y="3212976"/>
            <a:ext cx="113728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8300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7062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81162"/>
            <a:ext cx="117633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6490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6875"/>
            <a:ext cx="11734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41891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05025"/>
            <a:ext cx="110394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33525"/>
            <a:ext cx="117729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413962"/>
            <a:ext cx="11233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363086"/>
            <a:ext cx="11233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8750"/>
            <a:ext cx="116300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949280"/>
            <a:ext cx="11668125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32856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99695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24739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7075" y="305304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9225"/>
            <a:ext cx="11401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00187"/>
            <a:ext cx="114490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09414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5824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776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7824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68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5949280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203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559" y="5181947"/>
            <a:ext cx="1032510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412776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396624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345749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523242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67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75099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401074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6177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7617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271595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734"/>
            <a:ext cx="115443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68732"/>
            <a:ext cx="8640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