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2" r:id="rId19"/>
    <p:sldId id="340" r:id="rId20"/>
    <p:sldId id="344" r:id="rId21"/>
    <p:sldId id="341" r:id="rId22"/>
    <p:sldId id="343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420888"/>
            <a:ext cx="78295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717032"/>
            <a:ext cx="62865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9077"/>
            <a:ext cx="114585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3267"/>
            <a:ext cx="71437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44824"/>
            <a:ext cx="116776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28887"/>
            <a:ext cx="11620500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31845"/>
            <a:ext cx="8208912" cy="643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5360"/>
            <a:ext cx="116109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9" y="3187268"/>
            <a:ext cx="657041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208" y="4113244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208" y="5039219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208" y="5976768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055" y="1412776"/>
            <a:ext cx="1164012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054" y="2361902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054" y="3287877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054" y="4225426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054" y="5162975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268760"/>
            <a:ext cx="1164012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217886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143861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4081410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5018959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1" y="5910209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33650"/>
            <a:ext cx="116967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201" y="2611394"/>
            <a:ext cx="1164012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200" y="3560520"/>
            <a:ext cx="1176645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823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175385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924944"/>
            <a:ext cx="2837463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1995" y="3816195"/>
            <a:ext cx="230191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6769" y="4776894"/>
            <a:ext cx="230191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9250"/>
            <a:ext cx="117633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64904"/>
            <a:ext cx="230191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909" y="3502454"/>
            <a:ext cx="316769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80627"/>
            <a:ext cx="8568952" cy="598401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013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37" y="2060848"/>
            <a:ext cx="115728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300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230191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4070948"/>
            <a:ext cx="230191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5957621"/>
            <a:ext cx="2301917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0687"/>
            <a:ext cx="11677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6205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153550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4022089"/>
            <a:ext cx="153550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5931912"/>
            <a:ext cx="1535501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498" y="70892"/>
            <a:ext cx="71437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772816"/>
            <a:ext cx="116109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081120" cy="576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103822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6395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68020"/>
            <a:ext cx="9001000" cy="572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844824"/>
            <a:ext cx="99536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487199"/>
            <a:ext cx="455302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635" y="4332151"/>
            <a:ext cx="4553025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5412"/>
            <a:ext cx="116871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861048"/>
            <a:ext cx="2160240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2798" y="3895772"/>
            <a:ext cx="167978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9481" y="4671276"/>
            <a:ext cx="1679786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0686" y="4740724"/>
            <a:ext cx="2011778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95512"/>
            <a:ext cx="116776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43252"/>
            <a:ext cx="165618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4072" y="3853479"/>
            <a:ext cx="165618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0178" y="3853479"/>
            <a:ext cx="1656184" cy="59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