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68075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489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1683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89610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6802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501008"/>
            <a:ext cx="9867900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45248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24037"/>
            <a:ext cx="113061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82403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6858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114550"/>
            <a:ext cx="114966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204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43100"/>
            <a:ext cx="114776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81125"/>
            <a:ext cx="114776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014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237" y="279272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12204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746" y="3356992"/>
            <a:ext cx="919162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90714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0703"/>
            <a:ext cx="116205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71600"/>
            <a:ext cx="11363325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14475"/>
            <a:ext cx="114871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519237"/>
            <a:ext cx="102774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535261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9219" y="400066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9665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924944"/>
            <a:ext cx="7648575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8860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09687"/>
            <a:ext cx="113919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14475"/>
            <a:ext cx="116014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132856"/>
            <a:ext cx="79438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7917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284984"/>
            <a:ext cx="1008112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3350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71625"/>
            <a:ext cx="114966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0434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71600"/>
            <a:ext cx="114585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52562"/>
            <a:ext cx="113442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5256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442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21297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6753" y="5203821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58112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6363" y="519458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85" y="3284984"/>
            <a:ext cx="113157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8169"/>
            <a:ext cx="11017224" cy="556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95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252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63713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685851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190" y="4005064"/>
            <a:ext cx="1026795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37321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05612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99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26876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189379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59984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224881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00506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469486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33147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432" y="595650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4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33512"/>
            <a:ext cx="114776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068"/>
            <a:ext cx="115157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951557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9602" y="4648459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9551" y="6060570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8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007" y="1556792"/>
            <a:ext cx="114776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6272" y="1533642"/>
            <a:ext cx="17518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74733" y="3570787"/>
            <a:ext cx="17518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0055" y="4959749"/>
            <a:ext cx="23781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40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100262"/>
            <a:ext cx="114776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375574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32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916832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581128"/>
            <a:ext cx="19886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9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52637"/>
            <a:ext cx="115824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052637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48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871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7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23987"/>
            <a:ext cx="113538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0223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3744"/>
            <a:ext cx="114490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1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871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390" y="4155529"/>
            <a:ext cx="11525250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121281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781039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112127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443216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63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14512"/>
            <a:ext cx="115062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97627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057385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365324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46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4300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30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709737"/>
            <a:ext cx="100203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9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75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886756"/>
            <a:ext cx="69891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710" y="4546514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710" y="5206272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710" y="5866029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03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489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50225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009983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681315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329496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000828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649012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5320344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5980101"/>
            <a:ext cx="11089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81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492896"/>
            <a:ext cx="83534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16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1132522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759267"/>
            <a:ext cx="502920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816331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21686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92392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16832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65551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99250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37559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9" y="1266213"/>
            <a:ext cx="10585175" cy="55437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77281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728937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07160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2026-01-27T00:49:17Z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