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62287"/>
            <a:ext cx="72009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33248" cy="5487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86409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080" y="5950812"/>
            <a:ext cx="7251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05012"/>
            <a:ext cx="116681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24944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934588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37265"/>
            <a:ext cx="68407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6925"/>
            <a:ext cx="116300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05064"/>
            <a:ext cx="10369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98" y="1268760"/>
            <a:ext cx="118300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71" y="4064843"/>
            <a:ext cx="11658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717"/>
            <a:ext cx="11377264" cy="554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00" y="4813126"/>
            <a:ext cx="11553825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4941168"/>
            <a:ext cx="27296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33587"/>
            <a:ext cx="116871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90931"/>
            <a:ext cx="35283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47812"/>
            <a:ext cx="118300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509132"/>
            <a:ext cx="113876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504555"/>
            <a:ext cx="113876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7337"/>
            <a:ext cx="117157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0153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28825"/>
            <a:ext cx="11220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5774" y="1988840"/>
            <a:ext cx="113708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774" y="2995838"/>
            <a:ext cx="113708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774" y="4002835"/>
            <a:ext cx="113708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28825"/>
            <a:ext cx="117157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449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80800"/>
            <a:ext cx="11449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3934"/>
            <a:ext cx="118776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5373216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80335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5551" y="3195721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12776"/>
            <a:ext cx="10801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7660" y="2466072"/>
            <a:ext cx="189424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9234" y="4456918"/>
            <a:ext cx="209869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4686" y="5487065"/>
            <a:ext cx="339516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484784"/>
            <a:ext cx="12961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376" y="4517351"/>
            <a:ext cx="237736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12776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4216" y="4375895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95487"/>
            <a:ext cx="117157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95487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4450"/>
            <a:ext cx="117157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84784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108" y="4598373"/>
            <a:ext cx="32577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287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38287"/>
            <a:ext cx="1656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562" y="3587006"/>
            <a:ext cx="240218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6586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272" cy="55463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98284"/>
            <a:ext cx="38884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3463" y="3177555"/>
            <a:ext cx="27464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2359" y="5145252"/>
            <a:ext cx="27464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77" y="2276872"/>
            <a:ext cx="116109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206396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4101" y="3109221"/>
            <a:ext cx="200832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268" y="4208816"/>
            <a:ext cx="31295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356992"/>
            <a:ext cx="48965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7" y="3391717"/>
            <a:ext cx="177648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612" y="4363990"/>
            <a:ext cx="177648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4751" y="4375564"/>
            <a:ext cx="47236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