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3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3124200"/>
            <a:ext cx="112585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76437"/>
            <a:ext cx="1168717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62100"/>
            <a:ext cx="117729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204864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6429" y="4149411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90737"/>
            <a:ext cx="117062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070371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47825"/>
            <a:ext cx="117062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484784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90687"/>
            <a:ext cx="11620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628800"/>
            <a:ext cx="33123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8230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012" y="2060848"/>
            <a:ext cx="11649075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4725144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340768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1369" y="4408059"/>
            <a:ext cx="37889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38412"/>
            <a:ext cx="116490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420888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869160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23987"/>
            <a:ext cx="11430000" cy="40100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4962"/>
            <a:ext cx="117157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519509"/>
            <a:ext cx="31683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475631"/>
            <a:ext cx="28708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196752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1821" y="4449238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490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276872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1792" y="3144974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42451" cy="55571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925849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8843" y="3546304"/>
            <a:ext cx="34430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4449" y="5988563"/>
            <a:ext cx="20519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196752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0507" y="2053279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0649" y="3720033"/>
            <a:ext cx="24971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0361" y="5502534"/>
            <a:ext cx="24971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5517232"/>
            <a:ext cx="26642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81237"/>
            <a:ext cx="1143952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947862"/>
            <a:ext cx="104298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918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25" y="2204864"/>
            <a:ext cx="1175385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4869160"/>
            <a:ext cx="324036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3" y="3924503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50405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420888"/>
            <a:ext cx="4104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3347" y="4365103"/>
            <a:ext cx="3593173" cy="627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628900"/>
            <a:ext cx="11639550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564904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57718"/>
            <a:ext cx="116586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3140968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2729" y="3858598"/>
            <a:ext cx="195122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4567" y="4865595"/>
            <a:ext cx="291604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476500"/>
            <a:ext cx="1147762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429000"/>
            <a:ext cx="229488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