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095625"/>
            <a:ext cx="57721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95450"/>
            <a:ext cx="115538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892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0212"/>
            <a:ext cx="117443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5085184"/>
            <a:ext cx="1129322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5976435"/>
            <a:ext cx="1129322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8362"/>
            <a:ext cx="117348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07949"/>
            <a:ext cx="1112398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33924"/>
            <a:ext cx="1112398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5500"/>
            <a:ext cx="116871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5938" y="3068960"/>
            <a:ext cx="594066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45" y="3983360"/>
            <a:ext cx="4165719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599629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9661" y="3502454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3833" y="4497877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9013" y="5400702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7633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24125"/>
            <a:ext cx="117538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6925"/>
            <a:ext cx="116871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00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19250"/>
            <a:ext cx="117348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