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2552700"/>
            <a:ext cx="76962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56792"/>
            <a:ext cx="112776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628800"/>
            <a:ext cx="113061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00808"/>
            <a:ext cx="113347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12776"/>
            <a:ext cx="108585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412776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34169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212548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141462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070377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685925"/>
            <a:ext cx="11068050" cy="3486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164238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42764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385583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1844824"/>
            <a:ext cx="107823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12934" y="185465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2934" y="3630510"/>
            <a:ext cx="86409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12776"/>
            <a:ext cx="113157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2776"/>
            <a:ext cx="112585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1369796"/>
            <a:ext cx="345638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88088" y="3164189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8088" y="4949446"/>
            <a:ext cx="331236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40768"/>
            <a:ext cx="11315700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52184" y="1377932"/>
            <a:ext cx="194421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87726" y="3163190"/>
            <a:ext cx="22646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57326" y="4948447"/>
            <a:ext cx="253887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56792"/>
            <a:ext cx="113157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4235602"/>
            <a:ext cx="216024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120973"/>
            <a:ext cx="17281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6792"/>
            <a:ext cx="11296650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1566619"/>
            <a:ext cx="2880320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73100" y="4194398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28800"/>
            <a:ext cx="1129665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435402"/>
            <a:ext cx="453650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199903"/>
            <a:ext cx="100811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746026"/>
            <a:ext cx="11315700" cy="5635302"/>
            <a:chOff x="438150" y="723231"/>
            <a:chExt cx="11315700" cy="5635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99456" y="723231"/>
              <a:ext cx="40100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700808"/>
              <a:ext cx="11315700" cy="3228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350" y="4929783"/>
              <a:ext cx="11163300" cy="1428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40768"/>
            <a:ext cx="1123950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82</cp:revision>
  <dcterms:created xsi:type="dcterms:W3CDTF">2015-09-16T06:44:00Z</dcterms:created>
  <dcterms:modified xsi:type="dcterms:W3CDTF">2026-02-09T03:09:44Z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