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159"/>
            <a:ext cx="117157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75159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22531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04925"/>
            <a:ext cx="109823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5979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3285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510243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4775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41" y="2708920"/>
            <a:ext cx="1107757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25979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276" y="4141890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38262"/>
            <a:ext cx="113442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07793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00250"/>
            <a:ext cx="113442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66875"/>
            <a:ext cx="114395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71637"/>
            <a:ext cx="11477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81112"/>
            <a:ext cx="114490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013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365104"/>
            <a:ext cx="69246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41277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7724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767012"/>
            <a:ext cx="1103947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67677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4862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95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54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6018"/>
            <a:ext cx="11377264" cy="554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90687"/>
            <a:ext cx="111823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00287"/>
            <a:ext cx="113157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653136"/>
            <a:ext cx="303847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49289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38287"/>
            <a:ext cx="114681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33587"/>
            <a:ext cx="109347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33587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61240" cy="540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2995"/>
            <a:ext cx="114490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689"/>
            <a:ext cx="11161240" cy="551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7775"/>
            <a:ext cx="106394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196752"/>
            <a:ext cx="144016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25979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118740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58872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6179"/>
            <a:ext cx="114109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08920"/>
            <a:ext cx="1099185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35699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18021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94" y="1299189"/>
            <a:ext cx="10894814" cy="53701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6021288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1647"/>
            <a:ext cx="10945216" cy="54817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35699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6273" y="4734379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18720"/>
            <a:ext cx="105822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88840"/>
            <a:ext cx="114490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63691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6362"/>
            <a:ext cx="112395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62137"/>
            <a:ext cx="115062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0582"/>
            <a:ext cx="11233248" cy="553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81162"/>
            <a:ext cx="113728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8116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1090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90687"/>
            <a:ext cx="114490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4968"/>
            <a:ext cx="11439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44522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6197579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8876"/>
            <a:ext cx="106489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5979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046873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271820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505283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072442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859521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448" y="5496128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448" y="6283207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62075"/>
            <a:ext cx="114395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852936"/>
            <a:ext cx="2808312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1595" y="4172450"/>
            <a:ext cx="1394645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1970" y="5607711"/>
            <a:ext cx="2362582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51802"/>
            <a:ext cx="2232248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2920" y="4894466"/>
            <a:ext cx="2232248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0003" y="4940764"/>
            <a:ext cx="1734549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55567"/>
            <a:ext cx="2088232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9156" y="2084772"/>
            <a:ext cx="2273427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7739" y="4168215"/>
            <a:ext cx="2088232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7288" y="5580274"/>
            <a:ext cx="2473088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7755"/>
            <a:ext cx="11161240" cy="551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0175"/>
            <a:ext cx="11430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76362"/>
            <a:ext cx="114109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4450"/>
            <a:ext cx="114109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4905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96952"/>
            <a:ext cx="11449050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356138"/>
            <a:ext cx="6696744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04925"/>
            <a:ext cx="11506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17937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35568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69160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57400"/>
            <a:ext cx="115062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74411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12122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419350"/>
            <a:ext cx="1149667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823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07741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25372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43003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749059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90687"/>
            <a:ext cx="10858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40375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58006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075637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781693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510898"/>
            <a:ext cx="1116124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81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61049"/>
            <a:ext cx="44767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1277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894336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04054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57350"/>
            <a:ext cx="11163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20888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02447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85925"/>
            <a:ext cx="113823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720080" cy="513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