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3033712"/>
            <a:ext cx="7191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12776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5505" y="4410619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5212" y="3260720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6387"/>
            <a:ext cx="117157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576387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7379" y="355565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29000"/>
            <a:ext cx="36004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1" y="3429000"/>
            <a:ext cx="14809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2395" y="4470722"/>
            <a:ext cx="847400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7812"/>
            <a:ext cx="11687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8999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631" y="4517019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33587"/>
            <a:ext cx="117348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9695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8978" y="2996952"/>
            <a:ext cx="192931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919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0848"/>
            <a:ext cx="85689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6882" y="5047116"/>
            <a:ext cx="69677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830580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547308"/>
            <a:ext cx="38884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1200"/>
            <a:ext cx="116871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6952"/>
            <a:ext cx="55446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52575"/>
            <a:ext cx="11658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10025"/>
            <a:ext cx="11377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28597"/>
            <a:ext cx="11377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815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060"/>
            <a:ext cx="11593288" cy="556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4475"/>
            <a:ext cx="117252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45" y="1335462"/>
            <a:ext cx="11577896" cy="547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31051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11753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3050"/>
            <a:ext cx="11772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356992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76450"/>
            <a:ext cx="116109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2346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1134" y="3569344"/>
            <a:ext cx="33513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412776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0892" y="3611966"/>
            <a:ext cx="247743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62225"/>
            <a:ext cx="116871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41749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28825"/>
            <a:ext cx="116776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340768"/>
            <a:ext cx="116681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8478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984" y="5593797"/>
            <a:ext cx="263479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4000"/>
            <a:ext cx="117062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82226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291" y="4491643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