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5" y="3081337"/>
            <a:ext cx="714375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1243384"/>
            <a:ext cx="288032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23255" y="3072184"/>
            <a:ext cx="288032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1067" y="4935708"/>
            <a:ext cx="288032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566987"/>
            <a:ext cx="11687175" cy="172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566987"/>
            <a:ext cx="338437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57350"/>
            <a:ext cx="116586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3502540"/>
            <a:ext cx="525658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133600"/>
            <a:ext cx="1163002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996952"/>
            <a:ext cx="604867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57350"/>
            <a:ext cx="117348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3429000"/>
            <a:ext cx="374441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276872"/>
            <a:ext cx="388843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73290" y="5014708"/>
            <a:ext cx="4098773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356992"/>
            <a:ext cx="9458325" cy="64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9616" y="2342106"/>
            <a:ext cx="583264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08527" y="3210207"/>
            <a:ext cx="3203297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527906"/>
            <a:ext cx="842493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7199" y="4430732"/>
            <a:ext cx="1732417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085975"/>
            <a:ext cx="1174432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967781"/>
            <a:ext cx="1022513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276872"/>
            <a:ext cx="734377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25275" cy="43243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967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2199"/>
            <a:ext cx="1164907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8401"/>
            <a:ext cx="1165860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0914"/>
            <a:ext cx="11668125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221088"/>
            <a:ext cx="11630025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090737"/>
            <a:ext cx="1174432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81150"/>
            <a:ext cx="116871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72008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824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20888"/>
            <a:ext cx="72008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04864"/>
            <a:ext cx="72008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2402"/>
            <a:ext cx="115443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4941168"/>
            <a:ext cx="237626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5918"/>
            <a:ext cx="1174432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38922"/>
            <a:ext cx="72008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80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9192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27906"/>
            <a:ext cx="72008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34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0977"/>
            <a:ext cx="1178242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196752"/>
            <a:ext cx="288032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35085" y="3152874"/>
            <a:ext cx="288032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672" y="4935375"/>
            <a:ext cx="306218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09700"/>
            <a:ext cx="1167765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1340768"/>
            <a:ext cx="26642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75163" y="3343188"/>
            <a:ext cx="1645173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22942"/>
            <a:ext cx="11089232" cy="54904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204864"/>
            <a:ext cx="244827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89212" y="3246585"/>
            <a:ext cx="244827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86123" y="5202707"/>
            <a:ext cx="244827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4149080"/>
            <a:ext cx="244827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068960"/>
            <a:ext cx="11677650" cy="3476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1198284"/>
            <a:ext cx="230425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02332" y="2996952"/>
            <a:ext cx="327764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8337" y="5774876"/>
            <a:ext cx="2915375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1401201"/>
            <a:ext cx="208823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05148" y="4364320"/>
            <a:ext cx="353506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2026-01-27T02:07:39Z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