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48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3152775"/>
            <a:ext cx="46958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104013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85925"/>
            <a:ext cx="116205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14500"/>
            <a:ext cx="111918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92909"/>
            <a:ext cx="115932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84159"/>
            <a:ext cx="115932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6984"/>
            <a:ext cx="115932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89809"/>
            <a:ext cx="115932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66937"/>
            <a:ext cx="117062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6402"/>
            <a:ext cx="112537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69227"/>
            <a:ext cx="112537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33600"/>
            <a:ext cx="116681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372871"/>
            <a:ext cx="561662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189" y="4264122"/>
            <a:ext cx="561662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00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662620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8417" y="3542296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4406" y="4491420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39146" y="5382670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300"/>
            <a:ext cx="11593288" cy="553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52587"/>
            <a:ext cx="118681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73016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941168"/>
            <a:ext cx="7305675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7687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452687"/>
            <a:ext cx="117633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73016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2026-01-27T03:44:34Z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