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175" y="2586037"/>
            <a:ext cx="78676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56792"/>
            <a:ext cx="112585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556792"/>
            <a:ext cx="1130617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" y="1290411"/>
            <a:ext cx="108585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290411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29189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20629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2077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18024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84784"/>
            <a:ext cx="110299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60071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49289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365104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037" y="2276872"/>
            <a:ext cx="108299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8982" y="237828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8982" y="337977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340768"/>
            <a:ext cx="11306175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844824"/>
            <a:ext cx="113252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7533" y="1830310"/>
            <a:ext cx="1940635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6790" y="3762350"/>
            <a:ext cx="304358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844824"/>
            <a:ext cx="11249025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64988" y="180184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617" y="3746759"/>
            <a:ext cx="190137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484784"/>
            <a:ext cx="11382375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1542278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1664" y="4453964"/>
            <a:ext cx="2086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430050"/>
            <a:ext cx="41529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68760"/>
            <a:ext cx="11353800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53800" cy="4704928"/>
            <a:chOff x="419100" y="1484784"/>
            <a:chExt cx="11353800" cy="4704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484784"/>
              <a:ext cx="112966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4437112"/>
              <a:ext cx="11353800" cy="1752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