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2187" y="2571750"/>
            <a:ext cx="76676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84784"/>
            <a:ext cx="112204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556792"/>
            <a:ext cx="1133475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75159"/>
            <a:ext cx="11277600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7" y="1484784"/>
            <a:ext cx="109061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6476" y="1659471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6476" y="2631929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6476" y="3633412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6476" y="4605870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6476" y="5563813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00808"/>
            <a:ext cx="109728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863566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837507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72816"/>
            <a:ext cx="108966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6476" y="1806072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6476" y="3780013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6476" y="4752471"/>
            <a:ext cx="93610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68760"/>
            <a:ext cx="1127760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628800"/>
            <a:ext cx="11249025" cy="3867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69044" y="173217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648059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844824"/>
            <a:ext cx="113061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5" y="1859158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64626" y="3804072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196752"/>
            <a:ext cx="11334750" cy="5648778"/>
            <a:chOff x="428625" y="1196752"/>
            <a:chExt cx="11334750" cy="5648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625" y="1196752"/>
              <a:ext cx="113347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4969105"/>
              <a:ext cx="11315700" cy="1876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456040" y="1225599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25069" y="3170513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74212" y="497028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620688"/>
            <a:ext cx="39814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484784"/>
            <a:ext cx="1122997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600200"/>
            <a:ext cx="11344275" cy="4487391"/>
            <a:chOff x="423862" y="1600200"/>
            <a:chExt cx="11344275" cy="4487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3862" y="1600200"/>
              <a:ext cx="11344275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5373216"/>
              <a:ext cx="11296650" cy="7143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600200"/>
            <a:ext cx="112299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