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6962" y="3019425"/>
            <a:ext cx="745807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6725" y="1124744"/>
            <a:ext cx="11258550" cy="542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1012" y="1772816"/>
            <a:ext cx="11229975" cy="3762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700808"/>
            <a:ext cx="11068050" cy="4010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44401" y="2983000"/>
            <a:ext cx="964167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1012" y="1556792"/>
            <a:ext cx="11229975" cy="4695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44401" y="2881964"/>
            <a:ext cx="964167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700808"/>
            <a:ext cx="11391900" cy="3771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44401" y="3737170"/>
            <a:ext cx="964167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1556792"/>
            <a:ext cx="11220450" cy="4638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44401" y="2564904"/>
            <a:ext cx="964167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9587" y="1484784"/>
            <a:ext cx="11172825" cy="4953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44401" y="2801628"/>
            <a:ext cx="964167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337" y="1268760"/>
            <a:ext cx="11363325" cy="547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844824"/>
            <a:ext cx="11315700" cy="3810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16080" y="1951484"/>
            <a:ext cx="3024336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58708" y="4796284"/>
            <a:ext cx="336914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962" y="1700808"/>
            <a:ext cx="11268075" cy="3943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87033" y="1729836"/>
            <a:ext cx="2257039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13205" y="4806864"/>
            <a:ext cx="2257039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387" y="1556792"/>
            <a:ext cx="11325225" cy="4838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154057" y="1634986"/>
            <a:ext cx="3326319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4731330"/>
            <a:ext cx="1636305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456" y="548680"/>
            <a:ext cx="389572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5381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912" y="1844824"/>
            <a:ext cx="11306175" cy="3686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050" y="1096094"/>
            <a:ext cx="11391900" cy="542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350" y="2276872"/>
            <a:ext cx="11163300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80</cp:revision>
  <dcterms:created xsi:type="dcterms:W3CDTF">2015-09-16T06:44:00Z</dcterms:created>
  <dcterms:modified xsi:type="dcterms:W3CDTF">2026-02-09T03:08:39Z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0803F182AC044BA3913AF2E555CD301E</vt:lpwstr>
  </property>
</Properties>
</file>