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4937" y="3000375"/>
            <a:ext cx="9382125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340768"/>
            <a:ext cx="11296650" cy="524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340768"/>
            <a:ext cx="11315700" cy="531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340768"/>
            <a:ext cx="11334750" cy="5276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5848244"/>
            <a:ext cx="9865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437" y="1916832"/>
            <a:ext cx="11287125" cy="3533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3733322"/>
            <a:ext cx="1039609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4633209"/>
            <a:ext cx="1039609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912" y="1988840"/>
            <a:ext cx="11306175" cy="3486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6471" y="3747836"/>
            <a:ext cx="10621639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76471" y="4647723"/>
            <a:ext cx="10621639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862" y="1628800"/>
            <a:ext cx="11344275" cy="4362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424013"/>
            <a:ext cx="1080120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4323900"/>
            <a:ext cx="1080120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5223786"/>
            <a:ext cx="1080120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2605087"/>
            <a:ext cx="11220450" cy="1647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3472542"/>
            <a:ext cx="1072919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412776"/>
            <a:ext cx="11353800" cy="532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912" y="1916832"/>
            <a:ext cx="11306175" cy="3581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33576" y="1919170"/>
            <a:ext cx="288032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754604" y="4633341"/>
            <a:ext cx="288032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8150" y="1305644"/>
            <a:ext cx="11315700" cy="5219700"/>
            <a:chOff x="438150" y="1196752"/>
            <a:chExt cx="11315700" cy="52197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8150" y="1196752"/>
              <a:ext cx="11315700" cy="3467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6725" y="4663852"/>
              <a:ext cx="11258550" cy="17526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624954" y="1294893"/>
            <a:ext cx="194421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095012" y="3094664"/>
            <a:ext cx="194421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806212" y="4797152"/>
            <a:ext cx="3103939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426418"/>
            <a:ext cx="11258550" cy="5314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9856" y="3169996"/>
            <a:ext cx="208823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917456" y="4986486"/>
            <a:ext cx="536312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844824"/>
            <a:ext cx="11315700" cy="3514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1844824"/>
            <a:ext cx="396044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39614" y="3661876"/>
            <a:ext cx="265034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52437" y="620688"/>
            <a:ext cx="11287125" cy="2335138"/>
            <a:chOff x="452437" y="980728"/>
            <a:chExt cx="11287125" cy="233513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99456" y="980728"/>
              <a:ext cx="4562475" cy="6477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2437" y="1772816"/>
              <a:ext cx="11287125" cy="1543050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4352" y="2980731"/>
            <a:ext cx="10103296" cy="3746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1772816"/>
            <a:ext cx="11372850" cy="427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487" y="1628800"/>
            <a:ext cx="11249025" cy="438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83</cp:revision>
  <dcterms:created xsi:type="dcterms:W3CDTF">2015-09-16T06:44:00Z</dcterms:created>
  <dcterms:modified xsi:type="dcterms:W3CDTF">2026-02-09T03:10:56Z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0803F182AC044BA3913AF2E555CD301E</vt:lpwstr>
  </property>
</Properties>
</file>