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575" y="4077072"/>
            <a:ext cx="72294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52637"/>
            <a:ext cx="116586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719262"/>
            <a:ext cx="111156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13251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124" y="2638444"/>
            <a:ext cx="208655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07148"/>
            <a:ext cx="45365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0340" y="4769327"/>
            <a:ext cx="61362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76462"/>
            <a:ext cx="116681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071004"/>
            <a:ext cx="75608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4925"/>
            <a:ext cx="11706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861048"/>
            <a:ext cx="61206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377" y="2276872"/>
            <a:ext cx="111061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12976"/>
            <a:ext cx="9649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6825"/>
            <a:ext cx="117919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07523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043" y="3921923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043" y="487104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0043" y="5820172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06680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0768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208869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11695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014521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894197"/>
            <a:ext cx="8640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61952"/>
            <a:ext cx="10081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0986" y="5879177"/>
            <a:ext cx="147477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043252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8999" y="5728578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9810" y="3971785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7" y="4839886"/>
            <a:ext cx="124092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266" y="5765861"/>
            <a:ext cx="14342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76872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0772" y="4985348"/>
            <a:ext cx="26193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772" y="5853449"/>
            <a:ext cx="34129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81112"/>
            <a:ext cx="116586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57462"/>
            <a:ext cx="116586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89189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215067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50771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8474" y="4367996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231477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9330" y="3893654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0792" y="4784905"/>
            <a:ext cx="340741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19262"/>
            <a:ext cx="118205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6436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8441" y="3388239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16967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5013176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91" y="2123281"/>
            <a:ext cx="1163955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049810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1778" y="3126256"/>
            <a:ext cx="257683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31160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3342" y="3024661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6461" y="4818737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