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057525"/>
            <a:ext cx="73437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221088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132856"/>
            <a:ext cx="61206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5658" y="4841332"/>
            <a:ext cx="61206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100" y="5697859"/>
            <a:ext cx="41097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00212"/>
            <a:ext cx="118110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02178"/>
            <a:ext cx="112340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3428"/>
            <a:ext cx="112340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85875"/>
            <a:ext cx="11811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575"/>
            <a:ext cx="11593288" cy="557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677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8287"/>
            <a:ext cx="11734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8793"/>
            <a:ext cx="116490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72514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09725"/>
            <a:ext cx="116300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71687"/>
            <a:ext cx="116871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59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887"/>
            <a:ext cx="11449272" cy="55474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5887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0928"/>
            <a:ext cx="108680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636912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9725"/>
            <a:ext cx="116967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1726"/>
            <a:ext cx="117443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5877272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7252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124744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196752"/>
            <a:ext cx="8547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9232" cy="550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967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651950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6289" y="3434450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549" y="4279403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14789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3402" y="2941970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0906" y="4689747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2933" y="3021547"/>
            <a:ext cx="32051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37283" y="4769325"/>
            <a:ext cx="24185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395886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8850" y="437973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55340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24771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2787" y="3076514"/>
            <a:ext cx="20215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9737"/>
            <a:ext cx="116967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428999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