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4" r:id="rId21"/>
    <p:sldId id="342" r:id="rId22"/>
    <p:sldId id="34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132856"/>
            <a:ext cx="78962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84984"/>
            <a:ext cx="6238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775"/>
            <a:ext cx="114966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7800"/>
            <a:ext cx="116681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8352928" cy="604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98" y="3002310"/>
            <a:ext cx="116586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3884078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844776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5805475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818"/>
            <a:ext cx="117633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315" y="1326635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315" y="2287333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315" y="3248032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315" y="4208731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315" y="5169430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315" y="6037531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96359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57057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17756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78454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39153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918"/>
            <a:ext cx="116871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400" y="1235917"/>
            <a:ext cx="11809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400" y="2145875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400" y="3106574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400" y="4055698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400" y="5016397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400" y="5965521"/>
            <a:ext cx="11809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537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21793"/>
            <a:ext cx="10081119" cy="42477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6237312"/>
            <a:ext cx="9448481" cy="5586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91744" y="2780928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6340" y="4563429"/>
            <a:ext cx="217616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2492" y="5489403"/>
            <a:ext cx="217616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1137"/>
            <a:ext cx="11753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81137"/>
            <a:ext cx="15121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264" y="1515862"/>
            <a:ext cx="257037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4457" y="4606303"/>
            <a:ext cx="257037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71603"/>
            <a:ext cx="9001000" cy="60734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5" y="1988840"/>
            <a:ext cx="107823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99" y="2276872"/>
            <a:ext cx="1153477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3474" y="2255391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3474" y="4500880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14587"/>
            <a:ext cx="1156335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717032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585912"/>
            <a:ext cx="10544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5301208"/>
            <a:ext cx="116490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836712"/>
            <a:ext cx="9521777" cy="589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43204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219973"/>
            <a:ext cx="56027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995" y="5064925"/>
            <a:ext cx="178762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3062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428999"/>
            <a:ext cx="1695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290" y="4354974"/>
            <a:ext cx="328754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9737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38291"/>
            <a:ext cx="46085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