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3071812"/>
            <a:ext cx="72104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5450"/>
            <a:ext cx="116967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360040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573016"/>
            <a:ext cx="38884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398" y="4510566"/>
            <a:ext cx="1068922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5975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068960"/>
            <a:ext cx="78488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3537"/>
            <a:ext cx="11706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11233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75841"/>
            <a:ext cx="11233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77" y="3174826"/>
            <a:ext cx="117824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81"/>
          <a:stretch/>
        </p:blipFill>
        <p:spPr>
          <a:xfrm>
            <a:off x="119336" y="1268760"/>
            <a:ext cx="11811000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835"/>
            <a:ext cx="117633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013176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348880"/>
            <a:ext cx="1125512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247128"/>
            <a:ext cx="1125512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161528"/>
            <a:ext cx="1125512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7729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40968"/>
            <a:ext cx="1152128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085515"/>
            <a:ext cx="1152128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034639"/>
            <a:ext cx="1152128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8837"/>
            <a:ext cx="117348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03685"/>
            <a:ext cx="113400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52808"/>
            <a:ext cx="113400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980728"/>
            <a:ext cx="10379182" cy="237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01008"/>
            <a:ext cx="7128792" cy="286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91158"/>
            <a:ext cx="30243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8156" y="3185234"/>
            <a:ext cx="30243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78713"/>
            <a:ext cx="273630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9200" y="5726490"/>
            <a:ext cx="331527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00162"/>
            <a:ext cx="117729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127793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24" y="3948636"/>
            <a:ext cx="238448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7157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12976"/>
            <a:ext cx="42484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8933" y="4162100"/>
            <a:ext cx="340152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870692"/>
            <a:ext cx="331236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76103"/>
            <a:ext cx="324036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3365" y="2321055"/>
            <a:ext cx="253716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9313"/>
            <a:ext cx="11161240" cy="54940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19313"/>
            <a:ext cx="338437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5979" y="5231556"/>
            <a:ext cx="200186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90675"/>
            <a:ext cx="117919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639869"/>
            <a:ext cx="316835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8658" y="3607565"/>
            <a:ext cx="262533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43"/>
            <a:ext cx="11630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871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291910"/>
            <a:ext cx="360040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637" y="3178584"/>
            <a:ext cx="243658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4224" y="5169430"/>
            <a:ext cx="3752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33512"/>
            <a:ext cx="1179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628800"/>
            <a:ext cx="25922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0947" y="3700669"/>
            <a:ext cx="25922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80928"/>
            <a:ext cx="97345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7922" y="1582139"/>
            <a:ext cx="182273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084" y="2855354"/>
            <a:ext cx="182273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01361"/>
            <a:ext cx="60486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