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045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38275"/>
            <a:ext cx="113538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60848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44291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91821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12776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21252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83820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204864"/>
            <a:ext cx="10401300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398932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787894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252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8354325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62112"/>
            <a:ext cx="114395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09700"/>
            <a:ext cx="11296650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7478" y="5448300"/>
            <a:ext cx="8401050" cy="65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409700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423695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662237"/>
            <a:ext cx="11229975" cy="153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662237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2877"/>
            <a:ext cx="113538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0977"/>
            <a:ext cx="114681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47775"/>
            <a:ext cx="11515725" cy="43624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43037"/>
            <a:ext cx="114300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347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26130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09573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3633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844824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385887"/>
            <a:ext cx="95059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36501"/>
            <a:ext cx="113823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7884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300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90700"/>
            <a:ext cx="115062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633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12776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236999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060848"/>
            <a:ext cx="1053465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941168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096016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369231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81175"/>
            <a:ext cx="112966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81175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23987"/>
            <a:ext cx="114014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37341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5900"/>
            <a:ext cx="114681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196752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4681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412776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669" y="2743865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8862" y="4815733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0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490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66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57387"/>
            <a:ext cx="1155382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42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728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0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60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2047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636912"/>
            <a:ext cx="10182225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621997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293329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103557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786463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60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69152" cy="54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052736"/>
            <a:ext cx="2016224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1268760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745742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995808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438275"/>
            <a:ext cx="105537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428479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169259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829016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477198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206403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4877734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66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71612"/>
            <a:ext cx="114300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4300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276872"/>
            <a:ext cx="2160240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8336" y="2971353"/>
            <a:ext cx="2160240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33044" y="3631110"/>
            <a:ext cx="2160240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45824" y="4290867"/>
            <a:ext cx="2160240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24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776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307823"/>
            <a:ext cx="165618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1641" y="1979155"/>
            <a:ext cx="165618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49586" y="4722355"/>
            <a:ext cx="165618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36937" y="5393687"/>
            <a:ext cx="165618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36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90650"/>
            <a:ext cx="115252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60848"/>
            <a:ext cx="1872208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14793" y="4074843"/>
            <a:ext cx="1313855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78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0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62075"/>
            <a:ext cx="114681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32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3068"/>
            <a:ext cx="115252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39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4493"/>
            <a:ext cx="115443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48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062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37698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21141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475379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7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09700"/>
            <a:ext cx="113823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85887"/>
            <a:ext cx="115347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08920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426551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803938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02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4462"/>
            <a:ext cx="114014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41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728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63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35918"/>
            <a:ext cx="110013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56673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662729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357211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051693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746175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452229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6146711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46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52550"/>
            <a:ext cx="107918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0087" y="1326635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087" y="2032691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087" y="2727173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0087" y="3421655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0087" y="4116137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0087" y="4822191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0087" y="5516673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30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343150"/>
            <a:ext cx="10734675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8662" y="2354725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8662" y="3060781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662" y="3755263"/>
            <a:ext cx="1101722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59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108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745" y="3284984"/>
            <a:ext cx="10887075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268760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919362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428750"/>
            <a:ext cx="105537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96016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167884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4462"/>
            <a:ext cx="109442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132856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193149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680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60848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49810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861922"/>
            <a:ext cx="576064" cy="54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2026-01-27T00:44:58Z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