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1737" y="3033712"/>
            <a:ext cx="72485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196752"/>
            <a:ext cx="1126807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56792"/>
            <a:ext cx="112204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63691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783" y="1245912"/>
            <a:ext cx="10914434" cy="556746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27687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12" y="2000250"/>
            <a:ext cx="111537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06896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537" y="1772816"/>
            <a:ext cx="112109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82624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12776"/>
            <a:ext cx="112204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75423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269826"/>
            <a:ext cx="112871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772816"/>
            <a:ext cx="11239500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762628"/>
            <a:ext cx="27363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73896" y="3765599"/>
            <a:ext cx="3902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2776"/>
            <a:ext cx="115443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1470270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85391" y="3444214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844824"/>
            <a:ext cx="114109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855274"/>
            <a:ext cx="10801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8998" y="3856760"/>
            <a:ext cx="186700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472" y="548680"/>
            <a:ext cx="39338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6792"/>
            <a:ext cx="111537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556792"/>
            <a:ext cx="113252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8873" y="1196752"/>
            <a:ext cx="11339739" cy="5600700"/>
            <a:chOff x="418873" y="1196752"/>
            <a:chExt cx="11339739" cy="5600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196752"/>
              <a:ext cx="11325225" cy="4924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873" y="6121177"/>
              <a:ext cx="8601075" cy="6762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84784"/>
            <a:ext cx="112776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