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128962"/>
            <a:ext cx="63055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0675"/>
            <a:ext cx="116681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2162"/>
            <a:ext cx="11344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862" y="2120037"/>
            <a:ext cx="1150478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2" y="3092310"/>
            <a:ext cx="1150478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62" y="4064583"/>
            <a:ext cx="1150478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2162"/>
            <a:ext cx="116967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6402"/>
            <a:ext cx="1124895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50250"/>
            <a:ext cx="1124895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5887"/>
            <a:ext cx="117633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7875"/>
            <a:ext cx="117062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2637"/>
            <a:ext cx="117348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045810"/>
            <a:ext cx="43204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045810"/>
            <a:ext cx="113476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962" y="4018083"/>
            <a:ext cx="175166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157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622779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3232" y="3595053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455" y="4567327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5425" y="5562750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6976"/>
            <a:ext cx="117252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6681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04864"/>
            <a:ext cx="1108710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0486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