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9" r:id="rId7"/>
    <p:sldId id="328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2204864"/>
            <a:ext cx="58102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3024187"/>
            <a:ext cx="1145857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09725"/>
            <a:ext cx="1168717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95437"/>
            <a:ext cx="1177290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62062"/>
            <a:ext cx="1165860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284984"/>
            <a:ext cx="11649075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5860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92896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14487"/>
            <a:ext cx="1158240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634185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52587"/>
            <a:ext cx="117157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628775"/>
            <a:ext cx="1108710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54102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92896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9670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341954"/>
            <a:ext cx="1112063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5279503"/>
            <a:ext cx="1112063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47800"/>
            <a:ext cx="1163002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28775"/>
            <a:ext cx="1165860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4365104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8240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44299"/>
            <a:ext cx="1177290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5949280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204864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685"/>
            <a:ext cx="1166812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3992615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8237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386012"/>
            <a:ext cx="11430000" cy="208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212976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804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9347"/>
            <a:ext cx="10945216" cy="5544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140968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881748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738275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710548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157412"/>
            <a:ext cx="11077575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157412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847316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33550"/>
            <a:ext cx="1161097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733550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566927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446603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349429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185987"/>
            <a:ext cx="11658600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105729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2026-01-27T02:15:22Z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