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48" r:id="rId2"/>
    <p:sldId id="349" r:id="rId3"/>
    <p:sldId id="350" r:id="rId4"/>
    <p:sldId id="351" r:id="rId5"/>
    <p:sldId id="352" r:id="rId6"/>
    <p:sldId id="353" r:id="rId7"/>
    <p:sldId id="354" r:id="rId8"/>
    <p:sldId id="355" r:id="rId9"/>
    <p:sldId id="356" r:id="rId10"/>
    <p:sldId id="357" r:id="rId11"/>
    <p:sldId id="358" r:id="rId12"/>
    <p:sldId id="359" r:id="rId13"/>
    <p:sldId id="360" r:id="rId14"/>
    <p:sldId id="361" r:id="rId15"/>
    <p:sldId id="362" r:id="rId16"/>
    <p:sldId id="363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9025" y="3124200"/>
            <a:ext cx="49339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38287"/>
            <a:ext cx="115443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833200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667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66875"/>
            <a:ext cx="116967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4296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100262"/>
            <a:ext cx="111156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169712"/>
            <a:ext cx="1137726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095686"/>
            <a:ext cx="1137726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998511"/>
            <a:ext cx="1137726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302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590800"/>
            <a:ext cx="11734800" cy="167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58883"/>
            <a:ext cx="1130525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60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95425"/>
            <a:ext cx="117062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60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1927"/>
            <a:ext cx="116967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5877272"/>
            <a:ext cx="691276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66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95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99512" y="2564904"/>
            <a:ext cx="3913112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23471" y="3502453"/>
            <a:ext cx="3913112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02611" y="4416853"/>
            <a:ext cx="3913112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38813" y="5331253"/>
            <a:ext cx="3913112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693"/>
            <a:ext cx="116681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585176" cy="49529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6218133"/>
            <a:ext cx="4394009" cy="576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12976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35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1575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996952"/>
            <a:ext cx="6372225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401153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4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48880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0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2026-01-27T03:51:09Z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