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5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3090862"/>
            <a:ext cx="11229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51188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1926" y="5675816"/>
            <a:ext cx="504423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47837"/>
            <a:ext cx="11696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293096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38262"/>
            <a:ext cx="118300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7" y="1384562"/>
            <a:ext cx="29626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37800" y="2217939"/>
            <a:ext cx="29626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2969" y="2204864"/>
            <a:ext cx="255367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04975"/>
            <a:ext cx="117729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8299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50851"/>
            <a:ext cx="116014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7787"/>
            <a:ext cx="11772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132856"/>
            <a:ext cx="33843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742" y="3012532"/>
            <a:ext cx="1943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5212" y="4656137"/>
            <a:ext cx="194355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0225"/>
            <a:ext cx="118014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846525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124" y="3524854"/>
            <a:ext cx="240286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95462"/>
            <a:ext cx="116871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293096"/>
            <a:ext cx="46085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1481"/>
            <a:ext cx="11377264" cy="5531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852936"/>
            <a:ext cx="85689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162" y="3645024"/>
            <a:ext cx="22865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5689" y="5219181"/>
            <a:ext cx="179007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4929" y="5230756"/>
            <a:ext cx="313552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5639"/>
            <a:ext cx="10441160" cy="557288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117348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96952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2468" y="3031677"/>
            <a:ext cx="16860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52537"/>
            <a:ext cx="11677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970339"/>
            <a:ext cx="41764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964" y="1988386"/>
            <a:ext cx="1103947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823324"/>
            <a:ext cx="84969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5976" y="2204864"/>
            <a:ext cx="151608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5034" y="3061391"/>
            <a:ext cx="296915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196752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4366" y="5421512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68760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2965" y="2970238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4625" y="3815190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28014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166" y="5526798"/>
            <a:ext cx="229056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09850"/>
            <a:ext cx="1171575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429000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16174"/>
            <a:ext cx="108775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803226"/>
            <a:ext cx="116776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354601"/>
            <a:ext cx="26642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4043" y="6021356"/>
            <a:ext cx="208790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12776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5627" y="4885181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562225"/>
            <a:ext cx="1164907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2225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57362"/>
            <a:ext cx="116490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2540"/>
            <a:ext cx="51125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81175"/>
            <a:ext cx="117348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99509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8618" y="3399509"/>
            <a:ext cx="382199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47837"/>
            <a:ext cx="116490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394388"/>
            <a:ext cx="36724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85987"/>
            <a:ext cx="11620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21634"/>
            <a:ext cx="56886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