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3028950"/>
            <a:ext cx="72771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573016"/>
            <a:ext cx="230425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9069" y="4522140"/>
            <a:ext cx="230425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66925"/>
            <a:ext cx="116300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068960"/>
            <a:ext cx="158417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5470" y="3971785"/>
            <a:ext cx="582261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66875"/>
            <a:ext cx="117062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53281"/>
            <a:ext cx="1125371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513980"/>
            <a:ext cx="1125371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685"/>
            <a:ext cx="118681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1280" cy="3537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60" y="4797674"/>
            <a:ext cx="11164657" cy="2047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289032" cy="591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908720"/>
            <a:ext cx="10191589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66850"/>
            <a:ext cx="116871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9836"/>
            <a:ext cx="116300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24062"/>
            <a:ext cx="116014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238138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5013176"/>
            <a:ext cx="2448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581150"/>
            <a:ext cx="106203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00162"/>
            <a:ext cx="117157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2062"/>
            <a:ext cx="116776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43075"/>
            <a:ext cx="116109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556792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364361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25611" y="5184007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4083238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2201"/>
            <a:ext cx="1166812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060848"/>
            <a:ext cx="208823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2966" y="4248463"/>
            <a:ext cx="208823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04950"/>
            <a:ext cx="114871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543175"/>
            <a:ext cx="1165860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568214"/>
            <a:ext cx="309634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09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268760"/>
            <a:ext cx="2448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1044" y="3143859"/>
            <a:ext cx="2448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8756" y="5030532"/>
            <a:ext cx="2448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38300"/>
            <a:ext cx="117633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634354"/>
            <a:ext cx="280831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5118" y="3606627"/>
            <a:ext cx="280831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90675"/>
            <a:ext cx="116395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573016"/>
            <a:ext cx="439248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04864"/>
            <a:ext cx="1148715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12976"/>
            <a:ext cx="11068050" cy="158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3196836"/>
            <a:ext cx="410445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2026-01-27T03:25:45Z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