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2564904"/>
            <a:ext cx="786765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861048"/>
            <a:ext cx="633412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26393"/>
            <a:ext cx="1149667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97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71612"/>
            <a:ext cx="1175385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61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46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0622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0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306" y="4476971"/>
            <a:ext cx="11639550" cy="232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2023" y="2893343"/>
            <a:ext cx="5680795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314" y="3691996"/>
            <a:ext cx="1183735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314" y="4398051"/>
            <a:ext cx="1183735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314" y="5208280"/>
            <a:ext cx="1183735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5314" y="6041657"/>
            <a:ext cx="1183735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65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328" y="1375493"/>
            <a:ext cx="12072665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336" y="2211763"/>
            <a:ext cx="1183735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336" y="3034212"/>
            <a:ext cx="1183735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336" y="3844441"/>
            <a:ext cx="1183735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336" y="4677818"/>
            <a:ext cx="1183735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336" y="5499621"/>
            <a:ext cx="1183735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46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9192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328" y="1421793"/>
            <a:ext cx="12072665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336" y="2258063"/>
            <a:ext cx="1183735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336" y="3080512"/>
            <a:ext cx="1183735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336" y="3890741"/>
            <a:ext cx="1183735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336" y="4724118"/>
            <a:ext cx="1183735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336" y="5545921"/>
            <a:ext cx="1183735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71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328" y="1340768"/>
            <a:ext cx="12072665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336" y="2177038"/>
            <a:ext cx="1183735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336" y="2999487"/>
            <a:ext cx="1183735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336" y="3809716"/>
            <a:ext cx="1183735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48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78230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132856"/>
            <a:ext cx="11706225" cy="3562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76304" y="2129626"/>
            <a:ext cx="144016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65134" y="3055601"/>
            <a:ext cx="1954802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9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7765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140968"/>
            <a:ext cx="11029950" cy="1628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2089952"/>
            <a:ext cx="201622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64874" y="3953476"/>
            <a:ext cx="2799077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02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9649072" cy="601500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76400"/>
            <a:ext cx="116014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630332"/>
            <a:ext cx="252028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3177" y="1630332"/>
            <a:ext cx="252028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73633" y="2544732"/>
            <a:ext cx="252028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3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4897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279" y="2276872"/>
            <a:ext cx="1036320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06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69450" y="3068960"/>
            <a:ext cx="201622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69450" y="5835310"/>
            <a:ext cx="201622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0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528887"/>
            <a:ext cx="11563350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61451" y="3428999"/>
            <a:ext cx="201622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3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109787"/>
            <a:ext cx="1125855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98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66850"/>
            <a:ext cx="117348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420888"/>
            <a:ext cx="201622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68408" y="4423309"/>
            <a:ext cx="201622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05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23622"/>
            <a:ext cx="11161240" cy="5589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68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4298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4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348880"/>
            <a:ext cx="115347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80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13931"/>
            <a:ext cx="8712968" cy="5927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01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394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284984"/>
            <a:ext cx="403244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71852" y="4222620"/>
            <a:ext cx="546470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09270" y="5171744"/>
            <a:ext cx="5464708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5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71637"/>
            <a:ext cx="116967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456487"/>
            <a:ext cx="597666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5448" y="4428760"/>
            <a:ext cx="2938304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9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33537"/>
            <a:ext cx="117729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502540"/>
            <a:ext cx="144016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3420" y="4370642"/>
            <a:ext cx="1440160" cy="646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17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2026-01-27T01:53:23Z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