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66975" y="3100387"/>
            <a:ext cx="7258050" cy="657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72875" cy="4895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4293096"/>
            <a:ext cx="633670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7971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57300"/>
            <a:ext cx="11521280" cy="553473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11924" y="2132856"/>
            <a:ext cx="608467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67509" y="5049676"/>
            <a:ext cx="608467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67246" y="5906202"/>
            <a:ext cx="260847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2619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2066925"/>
            <a:ext cx="11630025" cy="2724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08168" y="2924944"/>
            <a:ext cx="396044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6460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2090737"/>
            <a:ext cx="11725275" cy="2676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3933056"/>
            <a:ext cx="1051316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709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1706225" cy="448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7651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25275" cy="501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2467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44325" cy="2752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3269" y="4293096"/>
            <a:ext cx="11582400" cy="165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6715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10975" cy="448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9488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39550" cy="466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298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79351"/>
            <a:ext cx="11753850" cy="5534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2022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77650" cy="5410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20336" y="4869160"/>
            <a:ext cx="151216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02593"/>
            <a:ext cx="11639550" cy="5438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2637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06225" cy="5372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4941168"/>
            <a:ext cx="1137726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5925016"/>
            <a:ext cx="1137726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9063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10975" cy="4533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3215534"/>
            <a:ext cx="1137726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4164657"/>
            <a:ext cx="1137726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5009609"/>
            <a:ext cx="1137726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7305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58600" cy="1714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1952" y="3284984"/>
            <a:ext cx="11201400" cy="16859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23392" y="3140968"/>
            <a:ext cx="1137726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4124816"/>
            <a:ext cx="1137726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6930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1595437"/>
            <a:ext cx="11820525" cy="3667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4736" y="3466283"/>
            <a:ext cx="1137726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4736" y="4412848"/>
            <a:ext cx="1137726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9988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2114550"/>
            <a:ext cx="11668125" cy="2628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2924944"/>
            <a:ext cx="1137726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3908792"/>
            <a:ext cx="1137726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6053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0025" cy="549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1204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39550" cy="4686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44072" y="1340768"/>
            <a:ext cx="208823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26441" y="3296889"/>
            <a:ext cx="208823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673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96700" cy="4533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1052736"/>
            <a:ext cx="168758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06662" y="2025009"/>
            <a:ext cx="168758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110419" y="3957981"/>
            <a:ext cx="168758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895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50776"/>
            <a:ext cx="11658600" cy="5562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56040" y="1124744"/>
            <a:ext cx="208823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19026" y="3983691"/>
            <a:ext cx="2273317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48910" y="4967540"/>
            <a:ext cx="208823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178247" y="5916663"/>
            <a:ext cx="178996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8604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77650" cy="4781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63752" y="1196752"/>
            <a:ext cx="187220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08430" y="3199172"/>
            <a:ext cx="187220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0680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06225" cy="4619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63952" y="1340768"/>
            <a:ext cx="208823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04512" y="2313041"/>
            <a:ext cx="126085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5170" y="3320039"/>
            <a:ext cx="126085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6804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34800" cy="4705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95800" y="1340768"/>
            <a:ext cx="25202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57440" y="3331614"/>
            <a:ext cx="25202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744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2090737"/>
            <a:ext cx="11715750" cy="2676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27648" y="1988840"/>
            <a:ext cx="230425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2806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06225" cy="454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78015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628800"/>
            <a:ext cx="11725275" cy="3752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29891" y="1556792"/>
            <a:ext cx="151216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14144" y="3466615"/>
            <a:ext cx="151216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7535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77355"/>
            <a:ext cx="11737304" cy="495995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6237312"/>
            <a:ext cx="5562600" cy="619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936640" y="2420888"/>
            <a:ext cx="229526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760862" y="3439460"/>
            <a:ext cx="3215457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494645" y="5418730"/>
            <a:ext cx="26175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4594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2566987"/>
            <a:ext cx="11649075" cy="1724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80376" y="2576005"/>
            <a:ext cx="201622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0172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2026-01-27T01:28:38Z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