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3014662"/>
            <a:ext cx="725805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0027"/>
            <a:ext cx="116490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276872"/>
            <a:ext cx="583264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940" y="5853449"/>
            <a:ext cx="975758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62112"/>
            <a:ext cx="117062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452102"/>
            <a:ext cx="396044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962347"/>
            <a:ext cx="1152128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865172"/>
            <a:ext cx="1152128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756423"/>
            <a:ext cx="1152128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157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04962"/>
            <a:ext cx="1164907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" y="5373216"/>
            <a:ext cx="473392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2118"/>
            <a:ext cx="116871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43062"/>
            <a:ext cx="117633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179156"/>
            <a:ext cx="1144927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105131"/>
            <a:ext cx="1144927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813607"/>
            <a:ext cx="1144927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8210"/>
            <a:ext cx="116300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4869160"/>
            <a:ext cx="28803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62112"/>
            <a:ext cx="116967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5078" y="3547308"/>
            <a:ext cx="1144927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078" y="4473283"/>
            <a:ext cx="1144927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681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4213" y="3319709"/>
            <a:ext cx="1144927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213" y="4245684"/>
            <a:ext cx="1144927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4213" y="5160084"/>
            <a:ext cx="1144927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143125"/>
            <a:ext cx="117157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1521" y="3068960"/>
            <a:ext cx="1144927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521" y="3994935"/>
            <a:ext cx="1144927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652" y="4081632"/>
            <a:ext cx="114300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780928"/>
            <a:ext cx="216024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342437"/>
            <a:ext cx="367240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1160" y="2349435"/>
            <a:ext cx="325339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83301" y="5254681"/>
            <a:ext cx="325339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284984"/>
            <a:ext cx="216024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76872"/>
            <a:ext cx="216024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92726" y="5205267"/>
            <a:ext cx="216024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4858"/>
            <a:ext cx="11377264" cy="55485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5191917"/>
            <a:ext cx="237626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1726"/>
            <a:ext cx="116395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167581"/>
            <a:ext cx="259228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3117" y="6045100"/>
            <a:ext cx="976499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348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492896"/>
            <a:ext cx="216024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02867" y="3488319"/>
            <a:ext cx="216024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71587"/>
            <a:ext cx="117538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263016"/>
            <a:ext cx="410445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279" y="3925193"/>
            <a:ext cx="2657057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57300"/>
            <a:ext cx="116014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412776"/>
            <a:ext cx="172819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0460" y="2350326"/>
            <a:ext cx="2447267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6288" y="5000928"/>
            <a:ext cx="2447267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3543"/>
            <a:ext cx="117252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2132856"/>
            <a:ext cx="273630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47008" y="3035682"/>
            <a:ext cx="2981039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8" y="4957080"/>
            <a:ext cx="189757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2874" y="5929545"/>
            <a:ext cx="231481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205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221088"/>
            <a:ext cx="7153275" cy="73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264163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7756" y="4236437"/>
            <a:ext cx="334607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5301208"/>
            <a:ext cx="669674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2026-01-27T03:35:23Z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