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991552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5697" y="4077072"/>
            <a:ext cx="743902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492896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3040" y="4365104"/>
            <a:ext cx="217693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76462"/>
            <a:ext cx="116967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176462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6594"/>
            <a:ext cx="116014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797152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0630" y="5711552"/>
            <a:ext cx="423532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6825"/>
            <a:ext cx="116681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725144"/>
            <a:ext cx="79928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132856"/>
            <a:ext cx="62646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4504" y="3047256"/>
            <a:ext cx="1415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01344" y="4841332"/>
            <a:ext cx="162324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8594" y="5721007"/>
            <a:ext cx="289122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38312"/>
            <a:ext cx="116871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3428999"/>
            <a:ext cx="1066812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304" y="4320250"/>
            <a:ext cx="1066812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9836"/>
            <a:ext cx="118300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09687"/>
            <a:ext cx="11744325" cy="42386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40968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55368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46618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837869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848944"/>
            <a:ext cx="11077575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268760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2160011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155434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046685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4949511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5806038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24075"/>
            <a:ext cx="116300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714500"/>
            <a:ext cx="82867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196752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7953" y="4090423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538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196752"/>
            <a:ext cx="15841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3594" y="4032550"/>
            <a:ext cx="283859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5331" y="5930798"/>
            <a:ext cx="175468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196752"/>
            <a:ext cx="2808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8172" y="3083425"/>
            <a:ext cx="38340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6780" y="4044123"/>
            <a:ext cx="292852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90718" y="5907647"/>
            <a:ext cx="329311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195380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71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149080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268760"/>
            <a:ext cx="15841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42304" y="3248031"/>
            <a:ext cx="254232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90687"/>
            <a:ext cx="116776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654851"/>
            <a:ext cx="30243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3392" y="4351753"/>
            <a:ext cx="30243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340768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5018" y="3192718"/>
            <a:ext cx="254543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05000"/>
            <a:ext cx="117157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077072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077072"/>
            <a:ext cx="28803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09737"/>
            <a:ext cx="117729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628800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3618" y="3446025"/>
            <a:ext cx="224294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2026-01-27T03:02:38Z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