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3637" y="3067050"/>
            <a:ext cx="7324725" cy="723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447800"/>
            <a:ext cx="11687175" cy="3962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3573016"/>
            <a:ext cx="7344816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7971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504950"/>
            <a:ext cx="11734800" cy="3848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96400" y="2492896"/>
            <a:ext cx="2088232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00582" y="3511469"/>
            <a:ext cx="8135777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2619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810" y="1268760"/>
            <a:ext cx="11331822" cy="283759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6244" y="4067175"/>
            <a:ext cx="11331822" cy="2717041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143672" y="2276872"/>
            <a:ext cx="2088232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896290" y="2276872"/>
            <a:ext cx="1736214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882294" y="4985348"/>
            <a:ext cx="4686313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6460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1985962"/>
            <a:ext cx="11830050" cy="2886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4005064"/>
            <a:ext cx="9433048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709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88640"/>
            <a:ext cx="7248525" cy="2628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b="19706"/>
          <a:stretch/>
        </p:blipFill>
        <p:spPr>
          <a:xfrm>
            <a:off x="263352" y="3140968"/>
            <a:ext cx="11715750" cy="32274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7651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876425"/>
            <a:ext cx="11696700" cy="3105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2467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25275" cy="495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6715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481137"/>
            <a:ext cx="11696700" cy="3895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9488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633537"/>
            <a:ext cx="11706225" cy="3590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298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700212"/>
            <a:ext cx="11601450" cy="3457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564904"/>
            <a:ext cx="648072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2022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1"/>
            <a:ext cx="11305256" cy="544976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47928" y="4941168"/>
            <a:ext cx="1728192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2214562"/>
            <a:ext cx="11630025" cy="2428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996952"/>
            <a:ext cx="648072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2637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27366"/>
            <a:ext cx="10945216" cy="548601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2492896"/>
            <a:ext cx="648072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9063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719262"/>
            <a:ext cx="11725275" cy="3419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1719262"/>
            <a:ext cx="648072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7305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738312"/>
            <a:ext cx="11591925" cy="3381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1738312"/>
            <a:ext cx="648072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6930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77650" cy="2581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3922043"/>
            <a:ext cx="1676400" cy="65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9988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572875" cy="4210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6053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91950" cy="5219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11624" y="1429915"/>
            <a:ext cx="648072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1204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343025"/>
            <a:ext cx="11725275" cy="4171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48328" y="2060848"/>
            <a:ext cx="648072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673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262062"/>
            <a:ext cx="11763375" cy="4333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55640" y="4725144"/>
            <a:ext cx="648072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895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72900" cy="5105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84032" y="3965476"/>
            <a:ext cx="648072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8604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943100"/>
            <a:ext cx="11677650" cy="2971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3212976"/>
            <a:ext cx="1728192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0680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72875" cy="552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6804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323975"/>
            <a:ext cx="11325225" cy="4210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4347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700808"/>
            <a:ext cx="11706225" cy="4076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55840" y="3057223"/>
            <a:ext cx="2520280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744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628800"/>
            <a:ext cx="11811000" cy="4010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51584" y="1772816"/>
            <a:ext cx="2088232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06226" y="3821535"/>
            <a:ext cx="2697685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2806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53825" cy="466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78015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87175" cy="5067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03712" y="2527621"/>
            <a:ext cx="2808312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82850" y="4553191"/>
            <a:ext cx="3473189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7535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68125" cy="4210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5661248"/>
            <a:ext cx="1485900" cy="647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053298" y="3717032"/>
            <a:ext cx="2088232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4594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490662"/>
            <a:ext cx="11658600" cy="3876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55840" y="1475747"/>
            <a:ext cx="2088232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19233" y="3570765"/>
            <a:ext cx="2088232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0172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2026-01-27T02:20:45Z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